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8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931-35D5-4F18-86E2-1B8BA6F924D0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3891-4063-4D04-99A0-877613CE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1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931-35D5-4F18-86E2-1B8BA6F924D0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3891-4063-4D04-99A0-877613CE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931-35D5-4F18-86E2-1B8BA6F924D0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3891-4063-4D04-99A0-877613CE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931-35D5-4F18-86E2-1B8BA6F924D0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3891-4063-4D04-99A0-877613CE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931-35D5-4F18-86E2-1B8BA6F924D0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3891-4063-4D04-99A0-877613CE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3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931-35D5-4F18-86E2-1B8BA6F924D0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3891-4063-4D04-99A0-877613CE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931-35D5-4F18-86E2-1B8BA6F924D0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3891-4063-4D04-99A0-877613CE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1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931-35D5-4F18-86E2-1B8BA6F924D0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3891-4063-4D04-99A0-877613CE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2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931-35D5-4F18-86E2-1B8BA6F924D0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3891-4063-4D04-99A0-877613CE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9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931-35D5-4F18-86E2-1B8BA6F924D0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3891-4063-4D04-99A0-877613CE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931-35D5-4F18-86E2-1B8BA6F924D0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3891-4063-4D04-99A0-877613CE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35931-35D5-4F18-86E2-1B8BA6F924D0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33891-4063-4D04-99A0-877613CE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3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791200" y="2979821"/>
            <a:ext cx="5334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400800" y="2971800"/>
            <a:ext cx="5334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10400" y="2971800"/>
            <a:ext cx="5334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20000" y="2971800"/>
            <a:ext cx="5334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29600" y="2979821"/>
            <a:ext cx="5334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43200" y="2979821"/>
            <a:ext cx="5334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352800" y="2971800"/>
            <a:ext cx="5334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962400" y="2971800"/>
            <a:ext cx="5334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572000" y="2971800"/>
            <a:ext cx="5334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181600" y="2979821"/>
            <a:ext cx="5334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04800" y="2971800"/>
            <a:ext cx="5334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914400" y="2971800"/>
            <a:ext cx="5334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524000" y="2971800"/>
            <a:ext cx="5334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133600" y="2979821"/>
            <a:ext cx="5334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558265" y="2300438"/>
            <a:ext cx="1857676" cy="683394"/>
          </a:xfrm>
          <a:custGeom>
            <a:avLst/>
            <a:gdLst>
              <a:gd name="connsiteX0" fmla="*/ 0 w 1857676"/>
              <a:gd name="connsiteY0" fmla="*/ 683394 h 683394"/>
              <a:gd name="connsiteX1" fmla="*/ 847023 w 1857676"/>
              <a:gd name="connsiteY1" fmla="*/ 0 h 683394"/>
              <a:gd name="connsiteX2" fmla="*/ 1857676 w 1857676"/>
              <a:gd name="connsiteY2" fmla="*/ 683394 h 68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676" h="683394">
                <a:moveTo>
                  <a:pt x="0" y="683394"/>
                </a:moveTo>
                <a:cubicBezTo>
                  <a:pt x="268705" y="341697"/>
                  <a:pt x="537410" y="0"/>
                  <a:pt x="847023" y="0"/>
                </a:cubicBezTo>
                <a:cubicBezTo>
                  <a:pt x="1156636" y="0"/>
                  <a:pt x="1507156" y="341697"/>
                  <a:pt x="1857676" y="6833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400300" y="2288406"/>
            <a:ext cx="3048000" cy="683394"/>
          </a:xfrm>
          <a:custGeom>
            <a:avLst/>
            <a:gdLst>
              <a:gd name="connsiteX0" fmla="*/ 0 w 1857676"/>
              <a:gd name="connsiteY0" fmla="*/ 683394 h 683394"/>
              <a:gd name="connsiteX1" fmla="*/ 847023 w 1857676"/>
              <a:gd name="connsiteY1" fmla="*/ 0 h 683394"/>
              <a:gd name="connsiteX2" fmla="*/ 1857676 w 1857676"/>
              <a:gd name="connsiteY2" fmla="*/ 683394 h 68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676" h="683394">
                <a:moveTo>
                  <a:pt x="0" y="683394"/>
                </a:moveTo>
                <a:cubicBezTo>
                  <a:pt x="268705" y="341697"/>
                  <a:pt x="537410" y="0"/>
                  <a:pt x="847023" y="0"/>
                </a:cubicBezTo>
                <a:cubicBezTo>
                  <a:pt x="1156636" y="0"/>
                  <a:pt x="1507156" y="341697"/>
                  <a:pt x="1857676" y="6833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5448300" y="2288406"/>
            <a:ext cx="1828800" cy="683394"/>
          </a:xfrm>
          <a:custGeom>
            <a:avLst/>
            <a:gdLst>
              <a:gd name="connsiteX0" fmla="*/ 0 w 1857676"/>
              <a:gd name="connsiteY0" fmla="*/ 683394 h 683394"/>
              <a:gd name="connsiteX1" fmla="*/ 847023 w 1857676"/>
              <a:gd name="connsiteY1" fmla="*/ 0 h 683394"/>
              <a:gd name="connsiteX2" fmla="*/ 1857676 w 1857676"/>
              <a:gd name="connsiteY2" fmla="*/ 683394 h 68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676" h="683394">
                <a:moveTo>
                  <a:pt x="0" y="683394"/>
                </a:moveTo>
                <a:cubicBezTo>
                  <a:pt x="268705" y="341697"/>
                  <a:pt x="537410" y="0"/>
                  <a:pt x="847023" y="0"/>
                </a:cubicBezTo>
                <a:cubicBezTo>
                  <a:pt x="1156636" y="0"/>
                  <a:pt x="1507156" y="341697"/>
                  <a:pt x="1857676" y="6833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77516" y="1463040"/>
            <a:ext cx="1838425" cy="1530417"/>
          </a:xfrm>
          <a:custGeom>
            <a:avLst/>
            <a:gdLst>
              <a:gd name="connsiteX0" fmla="*/ 0 w 1838425"/>
              <a:gd name="connsiteY0" fmla="*/ 1530417 h 1530417"/>
              <a:gd name="connsiteX1" fmla="*/ 866273 w 1838425"/>
              <a:gd name="connsiteY1" fmla="*/ 0 h 1530417"/>
              <a:gd name="connsiteX2" fmla="*/ 1838425 w 1838425"/>
              <a:gd name="connsiteY2" fmla="*/ 1530417 h 153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8425" h="1530417">
                <a:moveTo>
                  <a:pt x="0" y="1530417"/>
                </a:moveTo>
                <a:cubicBezTo>
                  <a:pt x="279934" y="765208"/>
                  <a:pt x="559869" y="0"/>
                  <a:pt x="866273" y="0"/>
                </a:cubicBezTo>
                <a:cubicBezTo>
                  <a:pt x="1172677" y="0"/>
                  <a:pt x="1505551" y="765208"/>
                  <a:pt x="1838425" y="1530417"/>
                </a:cubicBezTo>
              </a:path>
            </a:pathLst>
          </a:custGeom>
          <a:noFill/>
          <a:ln cmpd="dbl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2438400" y="1447800"/>
            <a:ext cx="1838425" cy="1530417"/>
          </a:xfrm>
          <a:custGeom>
            <a:avLst/>
            <a:gdLst>
              <a:gd name="connsiteX0" fmla="*/ 0 w 1838425"/>
              <a:gd name="connsiteY0" fmla="*/ 1530417 h 1530417"/>
              <a:gd name="connsiteX1" fmla="*/ 866273 w 1838425"/>
              <a:gd name="connsiteY1" fmla="*/ 0 h 1530417"/>
              <a:gd name="connsiteX2" fmla="*/ 1838425 w 1838425"/>
              <a:gd name="connsiteY2" fmla="*/ 1530417 h 153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8425" h="1530417">
                <a:moveTo>
                  <a:pt x="0" y="1530417"/>
                </a:moveTo>
                <a:cubicBezTo>
                  <a:pt x="279934" y="765208"/>
                  <a:pt x="559869" y="0"/>
                  <a:pt x="866273" y="0"/>
                </a:cubicBezTo>
                <a:cubicBezTo>
                  <a:pt x="1172677" y="0"/>
                  <a:pt x="1505551" y="765208"/>
                  <a:pt x="1838425" y="1530417"/>
                </a:cubicBezTo>
              </a:path>
            </a:pathLst>
          </a:custGeom>
          <a:noFill/>
          <a:ln cmpd="dbl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4267201" y="1441383"/>
            <a:ext cx="1181100" cy="1530417"/>
          </a:xfrm>
          <a:custGeom>
            <a:avLst/>
            <a:gdLst>
              <a:gd name="connsiteX0" fmla="*/ 0 w 1838425"/>
              <a:gd name="connsiteY0" fmla="*/ 1530417 h 1530417"/>
              <a:gd name="connsiteX1" fmla="*/ 866273 w 1838425"/>
              <a:gd name="connsiteY1" fmla="*/ 0 h 1530417"/>
              <a:gd name="connsiteX2" fmla="*/ 1838425 w 1838425"/>
              <a:gd name="connsiteY2" fmla="*/ 1530417 h 153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8425" h="1530417">
                <a:moveTo>
                  <a:pt x="0" y="1530417"/>
                </a:moveTo>
                <a:cubicBezTo>
                  <a:pt x="279934" y="765208"/>
                  <a:pt x="559869" y="0"/>
                  <a:pt x="866273" y="0"/>
                </a:cubicBezTo>
                <a:cubicBezTo>
                  <a:pt x="1172677" y="0"/>
                  <a:pt x="1505551" y="765208"/>
                  <a:pt x="1838425" y="1530417"/>
                </a:cubicBezTo>
              </a:path>
            </a:pathLst>
          </a:custGeom>
          <a:noFill/>
          <a:ln cmpd="dbl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486400" y="1447800"/>
            <a:ext cx="2400300" cy="1530417"/>
          </a:xfrm>
          <a:custGeom>
            <a:avLst/>
            <a:gdLst>
              <a:gd name="connsiteX0" fmla="*/ 0 w 1838425"/>
              <a:gd name="connsiteY0" fmla="*/ 1530417 h 1530417"/>
              <a:gd name="connsiteX1" fmla="*/ 866273 w 1838425"/>
              <a:gd name="connsiteY1" fmla="*/ 0 h 1530417"/>
              <a:gd name="connsiteX2" fmla="*/ 1838425 w 1838425"/>
              <a:gd name="connsiteY2" fmla="*/ 1530417 h 153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8425" h="1530417">
                <a:moveTo>
                  <a:pt x="0" y="1530417"/>
                </a:moveTo>
                <a:cubicBezTo>
                  <a:pt x="279934" y="765208"/>
                  <a:pt x="559869" y="0"/>
                  <a:pt x="866273" y="0"/>
                </a:cubicBezTo>
                <a:cubicBezTo>
                  <a:pt x="1172677" y="0"/>
                  <a:pt x="1505551" y="765208"/>
                  <a:pt x="1838425" y="1530417"/>
                </a:cubicBezTo>
              </a:path>
            </a:pathLst>
          </a:custGeom>
          <a:noFill/>
          <a:ln cmpd="dbl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1790299" y="3426594"/>
            <a:ext cx="1232034" cy="625648"/>
          </a:xfrm>
          <a:custGeom>
            <a:avLst/>
            <a:gdLst>
              <a:gd name="connsiteX0" fmla="*/ 0 w 1232034"/>
              <a:gd name="connsiteY0" fmla="*/ 0 h 625648"/>
              <a:gd name="connsiteX1" fmla="*/ 616017 w 1232034"/>
              <a:gd name="connsiteY1" fmla="*/ 625642 h 625648"/>
              <a:gd name="connsiteX2" fmla="*/ 1232034 w 1232034"/>
              <a:gd name="connsiteY2" fmla="*/ 9625 h 62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2034" h="625648">
                <a:moveTo>
                  <a:pt x="0" y="0"/>
                </a:moveTo>
                <a:cubicBezTo>
                  <a:pt x="205339" y="312019"/>
                  <a:pt x="410678" y="624038"/>
                  <a:pt x="616017" y="625642"/>
                </a:cubicBezTo>
                <a:cubicBezTo>
                  <a:pt x="821356" y="627246"/>
                  <a:pt x="1026695" y="318435"/>
                  <a:pt x="1232034" y="9625"/>
                </a:cubicBezTo>
              </a:path>
            </a:pathLst>
          </a:custGeom>
          <a:noFill/>
          <a:ln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035166" y="3429000"/>
            <a:ext cx="1803534" cy="625648"/>
          </a:xfrm>
          <a:custGeom>
            <a:avLst/>
            <a:gdLst>
              <a:gd name="connsiteX0" fmla="*/ 0 w 1232034"/>
              <a:gd name="connsiteY0" fmla="*/ 0 h 625648"/>
              <a:gd name="connsiteX1" fmla="*/ 616017 w 1232034"/>
              <a:gd name="connsiteY1" fmla="*/ 625642 h 625648"/>
              <a:gd name="connsiteX2" fmla="*/ 1232034 w 1232034"/>
              <a:gd name="connsiteY2" fmla="*/ 9625 h 62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2034" h="625648">
                <a:moveTo>
                  <a:pt x="0" y="0"/>
                </a:moveTo>
                <a:cubicBezTo>
                  <a:pt x="205339" y="312019"/>
                  <a:pt x="410678" y="624038"/>
                  <a:pt x="616017" y="625642"/>
                </a:cubicBezTo>
                <a:cubicBezTo>
                  <a:pt x="821356" y="627246"/>
                  <a:pt x="1026695" y="318435"/>
                  <a:pt x="1232034" y="9625"/>
                </a:cubicBezTo>
              </a:path>
            </a:pathLst>
          </a:custGeom>
          <a:noFill/>
          <a:ln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4825866" y="3429000"/>
            <a:ext cx="622435" cy="625648"/>
          </a:xfrm>
          <a:custGeom>
            <a:avLst/>
            <a:gdLst>
              <a:gd name="connsiteX0" fmla="*/ 0 w 1232034"/>
              <a:gd name="connsiteY0" fmla="*/ 0 h 625648"/>
              <a:gd name="connsiteX1" fmla="*/ 616017 w 1232034"/>
              <a:gd name="connsiteY1" fmla="*/ 625642 h 625648"/>
              <a:gd name="connsiteX2" fmla="*/ 1232034 w 1232034"/>
              <a:gd name="connsiteY2" fmla="*/ 9625 h 62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2034" h="625648">
                <a:moveTo>
                  <a:pt x="0" y="0"/>
                </a:moveTo>
                <a:cubicBezTo>
                  <a:pt x="205339" y="312019"/>
                  <a:pt x="410678" y="624038"/>
                  <a:pt x="616017" y="625642"/>
                </a:cubicBezTo>
                <a:cubicBezTo>
                  <a:pt x="821356" y="627246"/>
                  <a:pt x="1026695" y="318435"/>
                  <a:pt x="1232034" y="9625"/>
                </a:cubicBezTo>
              </a:path>
            </a:pathLst>
          </a:custGeom>
          <a:noFill/>
          <a:ln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5473565" y="3429000"/>
            <a:ext cx="622435" cy="625648"/>
          </a:xfrm>
          <a:custGeom>
            <a:avLst/>
            <a:gdLst>
              <a:gd name="connsiteX0" fmla="*/ 0 w 1232034"/>
              <a:gd name="connsiteY0" fmla="*/ 0 h 625648"/>
              <a:gd name="connsiteX1" fmla="*/ 616017 w 1232034"/>
              <a:gd name="connsiteY1" fmla="*/ 625642 h 625648"/>
              <a:gd name="connsiteX2" fmla="*/ 1232034 w 1232034"/>
              <a:gd name="connsiteY2" fmla="*/ 9625 h 62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2034" h="625648">
                <a:moveTo>
                  <a:pt x="0" y="0"/>
                </a:moveTo>
                <a:cubicBezTo>
                  <a:pt x="205339" y="312019"/>
                  <a:pt x="410678" y="624038"/>
                  <a:pt x="616017" y="625642"/>
                </a:cubicBezTo>
                <a:cubicBezTo>
                  <a:pt x="821356" y="627246"/>
                  <a:pt x="1026695" y="318435"/>
                  <a:pt x="1232034" y="9625"/>
                </a:cubicBezTo>
              </a:path>
            </a:pathLst>
          </a:custGeom>
          <a:noFill/>
          <a:ln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6083165" y="3429000"/>
            <a:ext cx="1193935" cy="625648"/>
          </a:xfrm>
          <a:custGeom>
            <a:avLst/>
            <a:gdLst>
              <a:gd name="connsiteX0" fmla="*/ 0 w 1232034"/>
              <a:gd name="connsiteY0" fmla="*/ 0 h 625648"/>
              <a:gd name="connsiteX1" fmla="*/ 616017 w 1232034"/>
              <a:gd name="connsiteY1" fmla="*/ 625642 h 625648"/>
              <a:gd name="connsiteX2" fmla="*/ 1232034 w 1232034"/>
              <a:gd name="connsiteY2" fmla="*/ 9625 h 62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2034" h="625648">
                <a:moveTo>
                  <a:pt x="0" y="0"/>
                </a:moveTo>
                <a:cubicBezTo>
                  <a:pt x="205339" y="312019"/>
                  <a:pt x="410678" y="624038"/>
                  <a:pt x="616017" y="625642"/>
                </a:cubicBezTo>
                <a:cubicBezTo>
                  <a:pt x="821356" y="627246"/>
                  <a:pt x="1026695" y="318435"/>
                  <a:pt x="1232034" y="9625"/>
                </a:cubicBezTo>
              </a:path>
            </a:pathLst>
          </a:custGeom>
          <a:noFill/>
          <a:ln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7315200" y="3429000"/>
            <a:ext cx="1193935" cy="625648"/>
          </a:xfrm>
          <a:custGeom>
            <a:avLst/>
            <a:gdLst>
              <a:gd name="connsiteX0" fmla="*/ 0 w 1232034"/>
              <a:gd name="connsiteY0" fmla="*/ 0 h 625648"/>
              <a:gd name="connsiteX1" fmla="*/ 616017 w 1232034"/>
              <a:gd name="connsiteY1" fmla="*/ 625642 h 625648"/>
              <a:gd name="connsiteX2" fmla="*/ 1232034 w 1232034"/>
              <a:gd name="connsiteY2" fmla="*/ 9625 h 62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2034" h="625648">
                <a:moveTo>
                  <a:pt x="0" y="0"/>
                </a:moveTo>
                <a:cubicBezTo>
                  <a:pt x="205339" y="312019"/>
                  <a:pt x="410678" y="624038"/>
                  <a:pt x="616017" y="625642"/>
                </a:cubicBezTo>
                <a:cubicBezTo>
                  <a:pt x="821356" y="627246"/>
                  <a:pt x="1026695" y="318435"/>
                  <a:pt x="1232034" y="9625"/>
                </a:cubicBezTo>
              </a:path>
            </a:pathLst>
          </a:custGeom>
          <a:noFill/>
          <a:ln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8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gopi</dc:creator>
  <cp:lastModifiedBy>gopi</cp:lastModifiedBy>
  <cp:revision>3</cp:revision>
  <dcterms:created xsi:type="dcterms:W3CDTF">2014-10-15T05:12:33Z</dcterms:created>
  <dcterms:modified xsi:type="dcterms:W3CDTF">2014-10-15T06:34:04Z</dcterms:modified>
</cp:coreProperties>
</file>