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92"/>
  </p:normalViewPr>
  <p:slideViewPr>
    <p:cSldViewPr snapToGrid="0">
      <p:cViewPr varScale="1">
        <p:scale>
          <a:sx n="124" d="100"/>
          <a:sy n="124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3E78-53BD-6FDF-3892-BF7EC4118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7B3C2-3A7D-F115-72C0-C7084356D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EFE7F-9CA2-3B12-4E97-4B7A336E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B37E-3923-A045-B8AF-323F8FD164C2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9B344-8213-110D-054F-00396DCA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848CC-6BF6-274C-B3DC-37B350A6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08E7-8909-AB49-8655-DF151E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1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2451-EC9F-D5D6-6689-F6189150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07361-C2E4-67BC-C092-E0A363976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E0459-9D91-16B0-7E66-CB797554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B37E-3923-A045-B8AF-323F8FD164C2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63C3D-5EF4-4836-062B-4EC1A442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BE975-9E71-C268-DDF4-E406284B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08E7-8909-AB49-8655-DF151E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1B21B-4274-B0DA-1D2D-75E721DC2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474E2-FF9C-96C1-EAAA-A02FDB939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4A585-B756-7604-6703-1879F34A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B37E-3923-A045-B8AF-323F8FD164C2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41135-2142-87B5-FFF1-D6385BD4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38D9E-0F30-5929-215C-75313034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08E7-8909-AB49-8655-DF151E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16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| Image | Blue">
    <p:bg>
      <p:bgPr>
        <a:solidFill>
          <a:srgbClr val="245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" y="4689475"/>
            <a:ext cx="5556250" cy="2168525"/>
          </a:xfrm>
          <a:prstGeom prst="rect">
            <a:avLst/>
          </a:prstGeom>
          <a:solidFill>
            <a:srgbClr val="182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5556250" y="68684"/>
            <a:ext cx="6635750" cy="6789315"/>
          </a:xfrm>
          <a:prstGeom prst="rect">
            <a:avLst/>
          </a:prstGeom>
          <a:solidFill>
            <a:srgbClr val="182071"/>
          </a:solidFill>
        </p:spPr>
        <p:txBody>
          <a:bodyPr bIns="1404000"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AU" dirty="0"/>
              <a:t>Insert Image</a:t>
            </a:r>
            <a:endParaRPr lang="en-US" dirty="0"/>
          </a:p>
        </p:txBody>
      </p:sp>
      <p:sp>
        <p:nvSpPr>
          <p:cNvPr id="18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5023995"/>
            <a:ext cx="3458936" cy="914096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9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2747145"/>
            <a:ext cx="3765733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 baseline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 for the divider.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9B111CC-B98E-F242-9ADF-50450F33C9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837" y="6250111"/>
            <a:ext cx="468274" cy="179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C93779-CB76-544F-960D-496C1020DA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8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6E03-493C-DCA6-13D5-A7F3581E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55DAD-76EA-1A7F-73CE-B74FB655E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3AA32-1F65-E0D3-AB84-665EA971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B37E-3923-A045-B8AF-323F8FD164C2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751BD-BF02-D90B-64D3-FD56D022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DE58A-63C2-22DB-859D-57137B68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08E7-8909-AB49-8655-DF151E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0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9BC9-3A92-22C5-1F04-AF19C898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32472-0B79-2851-9647-F543149C9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182D3-C662-E560-E501-29FF96AF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B37E-3923-A045-B8AF-323F8FD164C2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31746-300C-5493-897F-45F0FF3D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9352B-257A-DDD8-CA5E-A0B36204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08E7-8909-AB49-8655-DF151E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7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694E-8748-2F2C-651A-73C2C8BA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D23A5-4869-96A6-03F1-9019EA722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47967-E717-0F95-992D-75226BE4E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FE584-A713-EC93-D572-03180368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B37E-3923-A045-B8AF-323F8FD164C2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1C81A-7BFA-543C-AB6E-00AFC8D1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8C137-D8B2-A2F3-8C25-50D9E36D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08E7-8909-AB49-8655-DF151E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8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11837-146A-2F62-073F-70D2A49C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38117-697F-53F6-CA02-0050A2CCB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28D1C-EC7A-7BC7-514C-C7021BB66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82EDC-7B13-105D-C44F-863B4BF1F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244AA-FD8C-3D33-2F0E-7EC9B4BED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4CFE01-2498-75E5-E3E8-DD45A1AF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B37E-3923-A045-B8AF-323F8FD164C2}" type="datetimeFigureOut">
              <a:rPr lang="en-US" smtClean="0"/>
              <a:t>1/17/23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F4480-4B97-5704-FC72-A75B5998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4AAA9-46C3-A16F-6B2C-14C9622A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08E7-8909-AB49-8655-DF151E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7474-9DB8-BB0C-E4D6-4C5F001E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370FC8-75D6-220C-8923-666F02823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B37E-3923-A045-B8AF-323F8FD164C2}" type="datetimeFigureOut">
              <a:rPr lang="en-US" smtClean="0"/>
              <a:t>1/17/23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79AA1-E0C3-241F-7C33-64D2E0CD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9FFC4-0C2B-2058-1FFA-85E30E7E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08E7-8909-AB49-8655-DF151E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4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2FB1D-82A0-D921-4D33-0D27DC7C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B37E-3923-A045-B8AF-323F8FD164C2}" type="datetimeFigureOut">
              <a:rPr lang="en-US" smtClean="0"/>
              <a:t>1/17/23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A38B2-76E4-8130-C166-11D084DEC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267E5-5D5C-5FC2-ED51-737AB147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08E7-8909-AB49-8655-DF151E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4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0BCCD-5664-94BF-1954-E0FBBA0B4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CD5DB-8FA4-4510-F627-2C9DE9DFD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9B771-4033-E2A9-51F3-01974282B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4C519-D8E7-6172-66E8-377E89CB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B37E-3923-A045-B8AF-323F8FD164C2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0607F-FB58-FDF9-ACAE-2C154F44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D5FF7-2D6D-E30D-043B-8DF03637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08E7-8909-AB49-8655-DF151E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8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DDA3-476A-87BD-F67F-EEDDDB221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264BE-9D58-3E80-2C45-4411C306B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59D13-A7D1-D4AB-605F-493DE1AA7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55E97-792B-852D-FB9A-CE992F51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B37E-3923-A045-B8AF-323F8FD164C2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CBAA8-16B8-D3C7-0A0A-13AECB00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B37B2-67E9-BA9F-405F-04F41596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08E7-8909-AB49-8655-DF151E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1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14A01B-FC0E-991D-D7AA-F0159410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958C6-A10C-C28E-8BD4-082C762CF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9B79D-9EEC-120D-51A0-01E3A8B58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0B37E-3923-A045-B8AF-323F8FD164C2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62CA6-A95A-2CE1-5B39-D6A1605EA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835DF-E03C-89C3-7847-41FE37BEB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108E7-8909-AB49-8655-DF151E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0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person sitting at a table&#10;&#10;Description automatically generated with low confidence">
            <a:extLst>
              <a:ext uri="{FF2B5EF4-FFF2-40B4-BE49-F238E27FC236}">
                <a16:creationId xmlns:a16="http://schemas.microsoft.com/office/drawing/2014/main" id="{48D3E04D-335C-E846-B7B8-8AF629B0B93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3" r="17443"/>
          <a:stretch/>
        </p:blipFill>
        <p:spPr/>
      </p:pic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9696" y="739130"/>
            <a:ext cx="2392362" cy="56630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AU" dirty="0"/>
              <a:t>About me…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DDEB26-50E4-BBD4-E4DB-CF9E636A8E63}"/>
              </a:ext>
            </a:extLst>
          </p:cNvPr>
          <p:cNvSpPr txBox="1"/>
          <p:nvPr/>
        </p:nvSpPr>
        <p:spPr>
          <a:xfrm>
            <a:off x="364786" y="4942535"/>
            <a:ext cx="4499836" cy="837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Zack Brady – Field Engineer zack.brady@rancherfederal.com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655DB0-8B94-28CE-EBF5-E53C139FD031}"/>
              </a:ext>
            </a:extLst>
          </p:cNvPr>
          <p:cNvSpPr txBox="1"/>
          <p:nvPr/>
        </p:nvSpPr>
        <p:spPr>
          <a:xfrm>
            <a:off x="459695" y="1676345"/>
            <a:ext cx="4499836" cy="2449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DoD/IC Contractor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U.S. Military Veteran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Built/Exited a Digital Firm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Open-Source Contributor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Career of Software/DevOps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Active Volunteer FF/EMT</a:t>
            </a:r>
          </a:p>
        </p:txBody>
      </p:sp>
    </p:spTree>
    <p:extLst>
      <p:ext uri="{BB962C8B-B14F-4D97-AF65-F5344CB8AC3E}">
        <p14:creationId xmlns:p14="http://schemas.microsoft.com/office/powerpoint/2010/main" val="1817063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Poppins</vt:lpstr>
      <vt:lpstr>Poppins Light</vt:lpstr>
      <vt:lpstr>Poppins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 Brady</dc:creator>
  <cp:lastModifiedBy>Zack Brady</cp:lastModifiedBy>
  <cp:revision>3</cp:revision>
  <dcterms:created xsi:type="dcterms:W3CDTF">2023-01-18T01:59:54Z</dcterms:created>
  <dcterms:modified xsi:type="dcterms:W3CDTF">2023-01-18T02:01:39Z</dcterms:modified>
</cp:coreProperties>
</file>