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74703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42"/>
    <a:srgbClr val="00D142"/>
    <a:srgbClr val="2453FF"/>
    <a:srgbClr val="192072"/>
    <a:srgbClr val="C9C9C9"/>
    <a:srgbClr val="EA2630"/>
    <a:srgbClr val="BBDCEB"/>
    <a:srgbClr val="C4E1EE"/>
    <a:srgbClr val="C7E3EF"/>
    <a:srgbClr val="C1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8F3EC"/>
          </a:solidFill>
        </a:fill>
      </a:tcStyle>
    </a:wholeTbl>
    <a:band1H>
      <a:tcStyle>
        <a:tcBdr/>
        <a:fill>
          <a:solidFill>
            <a:srgbClr val="CDE7D6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E7D6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30BA7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30BA7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30BA7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30BA78"/>
          </a:solidFill>
        </a:fill>
      </a:tcStyle>
    </a:firstRow>
  </a:tblStyle>
  <a:tblStyle styleId="{3C2FFA5D-87B4-456A-9821-1D502468CF0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30BA78"/>
          </a:solidFill>
        </a:fill>
      </a:tcStyle>
    </a:wholeTbl>
    <a:band1H>
      <a:tcStyle>
        <a:tcBdr/>
        <a:fill>
          <a:solidFill>
            <a:srgbClr val="30BA78"/>
          </a:solidFill>
        </a:fill>
      </a:tcStyle>
    </a:band1H>
    <a:band2H>
      <a:tcStyle>
        <a:tcBdr/>
        <a:fill>
          <a:solidFill>
            <a:srgbClr val="30BA78"/>
          </a:solidFill>
        </a:fill>
      </a:tcStyle>
    </a:band2H>
    <a:band1V>
      <a:tcStyle>
        <a:tcBdr>
          <a:top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30BA78"/>
          </a:solidFill>
        </a:fill>
      </a:tcStyle>
    </a:band1V>
    <a:band2V>
      <a:tcStyle>
        <a:tcBdr/>
        <a:fill>
          <a:solidFill>
            <a:srgbClr val="30BA78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30BA78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30BA78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30BA7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30BA7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30BA78"/>
          </a:solidFill>
        </a:fill>
      </a:tcStyle>
    </a:firstRow>
  </a:tblStyle>
  <a:tblStyle styleId="{69C7853C-536D-4A76-A0AE-DD22124D55A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2453FF"/>
          </a:solidFill>
        </a:fill>
      </a:tcStyle>
    </a:wholeTbl>
    <a:band1H>
      <a:tcStyle>
        <a:tcBdr/>
        <a:fill>
          <a:solidFill>
            <a:srgbClr val="2453FF"/>
          </a:solidFill>
        </a:fill>
      </a:tcStyle>
    </a:band1H>
    <a:band2H>
      <a:tcStyle>
        <a:tcBdr/>
        <a:fill>
          <a:solidFill>
            <a:srgbClr val="2453FF"/>
          </a:solidFill>
        </a:fill>
      </a:tcStyle>
    </a:band2H>
    <a:band1V>
      <a:tcStyle>
        <a:tcBdr>
          <a:top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2453FF"/>
          </a:solidFill>
        </a:fill>
      </a:tcStyle>
    </a:band1V>
    <a:band2V>
      <a:tcStyle>
        <a:tcBdr/>
        <a:fill>
          <a:solidFill>
            <a:srgbClr val="2453FF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2453FF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2453FF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2453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2453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2453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3"/>
    <p:restoredTop sz="96966"/>
  </p:normalViewPr>
  <p:slideViewPr>
    <p:cSldViewPr snapToGrid="0">
      <p:cViewPr varScale="1">
        <p:scale>
          <a:sx n="128" d="100"/>
          <a:sy n="128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0217A2-1271-FB4D-813E-F27DE52730E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4BCD0-E60B-904C-AB0A-98CF17B3C55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8203DB0-9A70-7D40-81DF-69999E98852F}" type="datetime1">
              <a:rPr lang="en-US"/>
              <a:pPr lvl="0"/>
              <a:t>7/11/23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3E3E112-20AD-0642-BAE3-6C2E70F17A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5E15509-C43D-EE4A-A600-F7CCC7AB89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20CC9-87F7-E54A-93B9-94398240B41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6A0F5-B5A4-274D-BA56-63CE2D6B03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99866FC-D2C3-244E-94CC-C61AAA5B4E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99866FC-D2C3-244E-94CC-C61AAA5B4E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D8378E.3AFCCF40" TargetMode="Externa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| Infinit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8DCA99-0453-D24D-9B8E-6E34E69D28D5}"/>
              </a:ext>
            </a:extLst>
          </p:cNvPr>
          <p:cNvSpPr/>
          <p:nvPr userDrawn="1"/>
        </p:nvSpPr>
        <p:spPr>
          <a:xfrm>
            <a:off x="0" y="0"/>
            <a:ext cx="12261574" cy="6858000"/>
          </a:xfrm>
          <a:prstGeom prst="rect">
            <a:avLst/>
          </a:prstGeom>
          <a:solidFill>
            <a:srgbClr val="192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69A8861C-0404-B342-8C05-67700F268C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0987" y="2477854"/>
            <a:ext cx="5364163" cy="89870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Poppins Medium" pitchFamily="2"/>
                <a:cs typeface="Poppins Medium" pitchFamily="2"/>
              </a:defRPr>
            </a:lvl1pPr>
          </a:lstStyle>
          <a:p>
            <a:pPr lvl="0"/>
            <a:r>
              <a:rPr lang="en-US"/>
              <a:t>This is a multi line heading for the title.</a:t>
            </a:r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03515115-26A5-4444-A94C-34492F056C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0987" y="1689558"/>
            <a:ext cx="4695828" cy="169273"/>
          </a:xfrm>
        </p:spPr>
        <p:txBody>
          <a:bodyPr/>
          <a:lstStyle>
            <a:lvl1pPr marL="0" indent="0">
              <a:buNone/>
              <a:defRPr lang="en-AU" sz="1000" cap="all" spc="150">
                <a:solidFill>
                  <a:schemeClr val="bg1"/>
                </a:solidFill>
                <a:latin typeface="Poppins SemiBold" pitchFamily="2"/>
                <a:cs typeface="Poppins SemiBold" pitchFamily="2"/>
              </a:defRPr>
            </a:lvl1pPr>
          </a:lstStyle>
          <a:p>
            <a:pPr lvl="0"/>
            <a:r>
              <a:rPr lang="en-AU"/>
              <a:t>00 MONTH 2021</a:t>
            </a:r>
            <a:endParaRPr lang="en-US"/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4F49E64A-6FD0-144D-A2F3-C0F82D43CA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01228" y="2404163"/>
            <a:ext cx="3458937" cy="907171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1AD68-DBF2-744E-914E-075D63A30A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840" y="458224"/>
            <a:ext cx="2503599" cy="77942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39100-C91E-43CA-8199-87348B4F5D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5" y="5993913"/>
            <a:ext cx="1174025" cy="5016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C63C4B-BCA6-47C3-A9DC-D2A42DF5E498}"/>
              </a:ext>
            </a:extLst>
          </p:cNvPr>
          <p:cNvSpPr txBox="1"/>
          <p:nvPr userDrawn="1"/>
        </p:nvSpPr>
        <p:spPr>
          <a:xfrm>
            <a:off x="328205" y="6318643"/>
            <a:ext cx="9888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© RGS 2022</a:t>
            </a:r>
          </a:p>
        </p:txBody>
      </p:sp>
    </p:spTree>
    <p:extLst>
      <p:ext uri="{BB962C8B-B14F-4D97-AF65-F5344CB8AC3E}">
        <p14:creationId xmlns:p14="http://schemas.microsoft.com/office/powerpoint/2010/main" val="363564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3EC4F12-3E59-5840-BAC9-1C343FCA7E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95E694-CAD9-A042-840E-4AF9DD3B21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4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hotos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690FF1F-1E72-3041-8D0C-FD2F856D8F05}"/>
              </a:ext>
            </a:extLst>
          </p:cNvPr>
          <p:cNvSpPr/>
          <p:nvPr/>
        </p:nvSpPr>
        <p:spPr>
          <a:xfrm>
            <a:off x="731840" y="4427780"/>
            <a:ext cx="2284408" cy="1697611"/>
          </a:xfrm>
          <a:prstGeom prst="rect">
            <a:avLst/>
          </a:prstGeom>
          <a:solidFill>
            <a:srgbClr val="19207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21D2-3C22-8B4D-9991-79FC1282FD9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1840" y="1808161"/>
            <a:ext cx="2284408" cy="2619618"/>
          </a:xfrm>
          <a:solidFill>
            <a:srgbClr val="EFEFEF"/>
          </a:solidFill>
        </p:spPr>
        <p:txBody>
          <a:bodyPr bIns="1007997" anchor="ctr" anchorCtr="1">
            <a:noAutofit/>
          </a:bodyPr>
          <a:lstStyle>
            <a:lvl1pPr algn="ctr"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7B65953-81EA-D944-942E-294D3E2D72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1236" y="4629003"/>
            <a:ext cx="2030818" cy="5416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D6853BE-C2BC-7F42-8B4A-D4B69FFF66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1236" y="5337444"/>
            <a:ext cx="2030818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52A4B2-AA7B-1A4B-9EAD-0820FB6759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1236" y="5593238"/>
            <a:ext cx="2030818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481E43B6-06E3-DD41-9E4C-3C9660404131}"/>
              </a:ext>
            </a:extLst>
          </p:cNvPr>
          <p:cNvSpPr/>
          <p:nvPr/>
        </p:nvSpPr>
        <p:spPr>
          <a:xfrm>
            <a:off x="3143250" y="4427780"/>
            <a:ext cx="2284408" cy="1697611"/>
          </a:xfrm>
          <a:prstGeom prst="rect">
            <a:avLst/>
          </a:prstGeom>
          <a:solidFill>
            <a:srgbClr val="19207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B953EF-B60F-B94A-AB89-FC2A4946154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143250" y="1808161"/>
            <a:ext cx="2284408" cy="2619618"/>
          </a:xfrm>
          <a:solidFill>
            <a:srgbClr val="EFEFEF"/>
          </a:solidFill>
        </p:spPr>
        <p:txBody>
          <a:bodyPr bIns="1007997" anchor="ctr" anchorCtr="1">
            <a:noAutofit/>
          </a:bodyPr>
          <a:lstStyle>
            <a:lvl1pPr algn="ctr"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0494CF-7E13-2048-BE9C-9C1E372E9F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2646" y="4629003"/>
            <a:ext cx="2030818" cy="5416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38EE37A-8C68-4F4D-A11C-9ECBE31F2D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2646" y="5337444"/>
            <a:ext cx="2030818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3620C8F-D602-ED49-8B39-749718B8F7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2646" y="5593238"/>
            <a:ext cx="2030818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93389B56-6D18-6549-AF97-405162536CD0}"/>
              </a:ext>
            </a:extLst>
          </p:cNvPr>
          <p:cNvSpPr/>
          <p:nvPr/>
        </p:nvSpPr>
        <p:spPr>
          <a:xfrm>
            <a:off x="5556251" y="4427780"/>
            <a:ext cx="2284408" cy="1697611"/>
          </a:xfrm>
          <a:prstGeom prst="rect">
            <a:avLst/>
          </a:prstGeom>
          <a:solidFill>
            <a:srgbClr val="19207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D475552-64AA-134C-9E82-A6867D2827C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556251" y="1808161"/>
            <a:ext cx="2284408" cy="2619618"/>
          </a:xfrm>
          <a:solidFill>
            <a:srgbClr val="EFEFEF"/>
          </a:solidFill>
        </p:spPr>
        <p:txBody>
          <a:bodyPr bIns="1007997" anchor="ctr" anchorCtr="1">
            <a:noAutofit/>
          </a:bodyPr>
          <a:lstStyle>
            <a:lvl1pPr algn="ctr"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FC18E9D-725B-5949-9955-D19BBC7C2D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85647" y="4629003"/>
            <a:ext cx="2030818" cy="5416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7812332-E53E-7D40-9D59-286D44C2F8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85647" y="5337444"/>
            <a:ext cx="2030818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C2543E6-8A8E-F040-926E-85F755BAA3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85647" y="5593238"/>
            <a:ext cx="2030818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7E4A08E6-028B-0E4E-A105-E8C87A9451A2}"/>
              </a:ext>
            </a:extLst>
          </p:cNvPr>
          <p:cNvSpPr/>
          <p:nvPr/>
        </p:nvSpPr>
        <p:spPr>
          <a:xfrm>
            <a:off x="7969252" y="4427780"/>
            <a:ext cx="2284408" cy="1697611"/>
          </a:xfrm>
          <a:prstGeom prst="rect">
            <a:avLst/>
          </a:prstGeom>
          <a:solidFill>
            <a:srgbClr val="19207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Poppins Light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98092A6-FAA0-AC45-81B1-CDDC4B9B2B1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69252" y="1808161"/>
            <a:ext cx="2284408" cy="2619618"/>
          </a:xfrm>
          <a:solidFill>
            <a:srgbClr val="EFEFEF"/>
          </a:solidFill>
        </p:spPr>
        <p:txBody>
          <a:bodyPr bIns="1007997" anchor="ctr" anchorCtr="1">
            <a:noAutofit/>
          </a:bodyPr>
          <a:lstStyle>
            <a:lvl1pPr algn="ctr"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46FB302-9ACA-4141-8F3A-B1A5736B6E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98648" y="4629003"/>
            <a:ext cx="2030818" cy="5416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88F88CA-4CD3-EB46-A432-5BF32FE32B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98648" y="5337444"/>
            <a:ext cx="2030818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A09E92F-CE82-4745-89CC-1119695290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98648" y="5593238"/>
            <a:ext cx="2030818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342900" lvl="0">
              <a:spcAft>
                <a:spcPts val="0"/>
              </a:spcAft>
              <a:buNone/>
              <a:defRPr sz="1000"/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99D50C7-56B3-7242-A385-1EDADE0FE7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39137-0177-2940-8AAA-9B73501F1F89}" type="slidenum">
              <a:t>‹#›</a:t>
            </a:fld>
            <a:endParaRPr lang="en-US"/>
          </a:p>
        </p:txBody>
      </p:sp>
      <p:sp>
        <p:nvSpPr>
          <p:cNvPr id="23" name="Title Placeholder 22">
            <a:extLst>
              <a:ext uri="{FF2B5EF4-FFF2-40B4-BE49-F238E27FC236}">
                <a16:creationId xmlns:a16="http://schemas.microsoft.com/office/drawing/2014/main" id="{803887A4-7544-B241-93CE-D1877567C3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This is a headline</a:t>
            </a:r>
          </a:p>
        </p:txBody>
      </p:sp>
    </p:spTree>
    <p:extLst>
      <p:ext uri="{BB962C8B-B14F-4D97-AF65-F5344CB8AC3E}">
        <p14:creationId xmlns:p14="http://schemas.microsoft.com/office/powerpoint/2010/main" val="2368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hotos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8E3A4057-76CD-794E-9CA9-15741D888DD8}"/>
              </a:ext>
            </a:extLst>
          </p:cNvPr>
          <p:cNvCxnSpPr/>
          <p:nvPr/>
        </p:nvCxnSpPr>
        <p:spPr>
          <a:xfrm>
            <a:off x="731840" y="1811005"/>
            <a:ext cx="3490904" cy="0"/>
          </a:xfrm>
          <a:prstGeom prst="straightConnector1">
            <a:avLst/>
          </a:prstGeom>
          <a:noFill/>
          <a:ln w="12701" cap="flat">
            <a:solidFill>
              <a:srgbClr val="2453FF"/>
            </a:solidFill>
            <a:prstDash val="solid"/>
            <a:miter/>
          </a:ln>
        </p:spPr>
      </p:cxnSp>
      <p:sp>
        <p:nvSpPr>
          <p:cNvPr id="3" name="Rectangle 6">
            <a:extLst>
              <a:ext uri="{FF2B5EF4-FFF2-40B4-BE49-F238E27FC236}">
                <a16:creationId xmlns:a16="http://schemas.microsoft.com/office/drawing/2014/main" id="{714A6DEC-7417-5644-A061-2C0FADE9EF7E}"/>
              </a:ext>
            </a:extLst>
          </p:cNvPr>
          <p:cNvSpPr/>
          <p:nvPr/>
        </p:nvSpPr>
        <p:spPr>
          <a:xfrm>
            <a:off x="1811334" y="2166935"/>
            <a:ext cx="2411409" cy="1081085"/>
          </a:xfrm>
          <a:prstGeom prst="rect">
            <a:avLst/>
          </a:prstGeom>
          <a:solidFill>
            <a:srgbClr val="2453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E45FD9-DFA7-764B-B538-9CFF9C9DCE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1840" y="2166935"/>
            <a:ext cx="1079504" cy="1081085"/>
          </a:xfrm>
          <a:solidFill>
            <a:srgbClr val="EFEFEF"/>
          </a:solidFill>
        </p:spPr>
        <p:txBody>
          <a:bodyPr bIns="503998" anchor="ctr" anchorCtr="1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EB122CC-6D1E-8B44-A987-E1D835AC52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0740" y="2287143"/>
            <a:ext cx="2162482" cy="2315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3E9556-839C-2342-8FC7-9AA4E96648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0740" y="2572655"/>
            <a:ext cx="2162482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9A35CC-8DFD-9C4E-B244-0294D05229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0740" y="2795842"/>
            <a:ext cx="2162482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E9AACF4-8637-AE4E-AD35-2F5CAF38F86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2626" y="3608386"/>
            <a:ext cx="1078708" cy="1081085"/>
          </a:xfrm>
          <a:solidFill>
            <a:srgbClr val="EFEFEF"/>
          </a:solidFill>
        </p:spPr>
        <p:txBody>
          <a:bodyPr bIns="503998" anchor="ctr" anchorCtr="1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A781B59-FB95-8E43-93A1-13912691223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1840" y="5047167"/>
            <a:ext cx="1079997" cy="1079997"/>
          </a:xfrm>
          <a:solidFill>
            <a:srgbClr val="EFEFEF"/>
          </a:solidFill>
        </p:spPr>
        <p:txBody>
          <a:bodyPr bIns="503998" anchor="ctr" anchorCtr="1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D0E03DE-FBE1-394A-8BC8-CE1A859D6C7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51647" y="2166935"/>
            <a:ext cx="1079997" cy="1079997"/>
          </a:xfrm>
          <a:solidFill>
            <a:srgbClr val="EFEFEF"/>
          </a:solidFill>
        </p:spPr>
        <p:txBody>
          <a:bodyPr bIns="503998" anchor="ctr" anchorCtr="1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endParaRPr lang="en-US"/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3CC3C5DB-C730-B24F-8E00-A94261F95B47}"/>
              </a:ext>
            </a:extLst>
          </p:cNvPr>
          <p:cNvSpPr/>
          <p:nvPr/>
        </p:nvSpPr>
        <p:spPr>
          <a:xfrm>
            <a:off x="1811334" y="3608386"/>
            <a:ext cx="2411409" cy="1081085"/>
          </a:xfrm>
          <a:prstGeom prst="rect">
            <a:avLst/>
          </a:prstGeom>
          <a:solidFill>
            <a:srgbClr val="2453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D4FAAB4-3595-EC44-9D9D-7B082CC77E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0740" y="3733166"/>
            <a:ext cx="2162482" cy="2315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2EB884D-9851-5B41-9609-16ECAF000A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0740" y="4018678"/>
            <a:ext cx="2162482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22A7949-830A-8B42-A925-0B6BF1D515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0740" y="4241865"/>
            <a:ext cx="2162482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15" name="Rectangle 48">
            <a:extLst>
              <a:ext uri="{FF2B5EF4-FFF2-40B4-BE49-F238E27FC236}">
                <a16:creationId xmlns:a16="http://schemas.microsoft.com/office/drawing/2014/main" id="{4CFC6A9B-D709-F14E-A516-72A4E5CA9904}"/>
              </a:ext>
            </a:extLst>
          </p:cNvPr>
          <p:cNvSpPr/>
          <p:nvPr/>
        </p:nvSpPr>
        <p:spPr>
          <a:xfrm>
            <a:off x="1811334" y="5047167"/>
            <a:ext cx="2411409" cy="1081085"/>
          </a:xfrm>
          <a:prstGeom prst="rect">
            <a:avLst/>
          </a:prstGeom>
          <a:solidFill>
            <a:srgbClr val="2453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274A6A2-3107-6E40-A245-E84B846950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0740" y="5179189"/>
            <a:ext cx="2162482" cy="2315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5E83365-C306-4A42-94F4-62D5D98B66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0740" y="5464701"/>
            <a:ext cx="2162482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7E5EDFA-3D31-E849-AC67-BC7183DA35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0740" y="5687888"/>
            <a:ext cx="2162482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5DB2E1-AC7D-E446-839F-BDDDB4AB9C1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51647" y="3608386"/>
            <a:ext cx="1079997" cy="1079997"/>
          </a:xfrm>
          <a:solidFill>
            <a:srgbClr val="EFEFEF"/>
          </a:solidFill>
        </p:spPr>
        <p:txBody>
          <a:bodyPr bIns="503998" anchor="ctr" anchorCtr="1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4A4B52FD-281B-7640-90F8-C6A9DC32D2B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51647" y="5048246"/>
            <a:ext cx="1079997" cy="1079997"/>
          </a:xfrm>
          <a:solidFill>
            <a:srgbClr val="EFEFEF"/>
          </a:solidFill>
        </p:spPr>
        <p:txBody>
          <a:bodyPr bIns="503998" anchor="ctr" anchorCtr="1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endParaRPr lang="en-US"/>
          </a:p>
        </p:txBody>
      </p:sp>
      <p:sp>
        <p:nvSpPr>
          <p:cNvPr id="21" name="Rectangle 54">
            <a:extLst>
              <a:ext uri="{FF2B5EF4-FFF2-40B4-BE49-F238E27FC236}">
                <a16:creationId xmlns:a16="http://schemas.microsoft.com/office/drawing/2014/main" id="{10FCCCC9-0D53-3945-AE5F-6DCD699C1C65}"/>
              </a:ext>
            </a:extLst>
          </p:cNvPr>
          <p:cNvSpPr/>
          <p:nvPr/>
        </p:nvSpPr>
        <p:spPr>
          <a:xfrm>
            <a:off x="5431645" y="2166935"/>
            <a:ext cx="2411409" cy="1081085"/>
          </a:xfrm>
          <a:prstGeom prst="rect">
            <a:avLst/>
          </a:prstGeom>
          <a:solidFill>
            <a:srgbClr val="18207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E69541D-1917-C54A-9B08-28995396B0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67223" y="2287143"/>
            <a:ext cx="2162482" cy="2315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3BD8FE7-64B8-B741-B5B3-878CFB07CE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67223" y="2572655"/>
            <a:ext cx="2162482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711A69DF-313C-4542-A760-1B47925C4A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67223" y="2795842"/>
            <a:ext cx="2162482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25" name="Rectangle 58">
            <a:extLst>
              <a:ext uri="{FF2B5EF4-FFF2-40B4-BE49-F238E27FC236}">
                <a16:creationId xmlns:a16="http://schemas.microsoft.com/office/drawing/2014/main" id="{FF573361-F1E5-3F47-93AE-4935CAC775B3}"/>
              </a:ext>
            </a:extLst>
          </p:cNvPr>
          <p:cNvSpPr/>
          <p:nvPr/>
        </p:nvSpPr>
        <p:spPr>
          <a:xfrm>
            <a:off x="5431645" y="3608386"/>
            <a:ext cx="2411409" cy="1075425"/>
          </a:xfrm>
          <a:prstGeom prst="rect">
            <a:avLst/>
          </a:prstGeom>
          <a:solidFill>
            <a:srgbClr val="18207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4513EAA-6C02-1B45-BEB9-022EE995B0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67223" y="3733166"/>
            <a:ext cx="2162482" cy="2315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51EFDE5C-0B1E-154E-B1A8-E8DF0D4048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67223" y="4018678"/>
            <a:ext cx="2162482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C1B3BEB-D0AF-7448-BA78-405BACA098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67223" y="4241865"/>
            <a:ext cx="2162482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A8DCCABB-90C2-234C-9AC1-B78A5F6DB1D5}"/>
              </a:ext>
            </a:extLst>
          </p:cNvPr>
          <p:cNvSpPr/>
          <p:nvPr/>
        </p:nvSpPr>
        <p:spPr>
          <a:xfrm>
            <a:off x="5431645" y="5048246"/>
            <a:ext cx="2414592" cy="1081085"/>
          </a:xfrm>
          <a:prstGeom prst="rect">
            <a:avLst/>
          </a:prstGeom>
          <a:solidFill>
            <a:srgbClr val="18207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1AAA3C7-C409-6249-AC52-D05788ED4B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67223" y="5179189"/>
            <a:ext cx="2162482" cy="2315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51D770ED-36A6-AD46-8007-4091FD41D4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67223" y="5464701"/>
            <a:ext cx="2162482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D915489E-6755-5340-ACCA-B5DFCE63A2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67223" y="5687888"/>
            <a:ext cx="2162482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C2E1D510-7862-4D49-9371-E7316BCB27C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63189" y="2166935"/>
            <a:ext cx="1079997" cy="1079997"/>
          </a:xfrm>
          <a:solidFill>
            <a:srgbClr val="EFEFEF"/>
          </a:solidFill>
        </p:spPr>
        <p:txBody>
          <a:bodyPr bIns="503998" anchor="ctr" anchorCtr="1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015C986C-0685-5F47-BB48-B457D8E1EB1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63189" y="3608386"/>
            <a:ext cx="1079997" cy="1079997"/>
          </a:xfrm>
          <a:solidFill>
            <a:srgbClr val="EFEFEF"/>
          </a:solidFill>
        </p:spPr>
        <p:txBody>
          <a:bodyPr bIns="503998" anchor="ctr" anchorCtr="1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A64D508A-D169-5144-9F3A-A81E45DE26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63189" y="5048246"/>
            <a:ext cx="1079997" cy="1079997"/>
          </a:xfrm>
          <a:solidFill>
            <a:srgbClr val="EFEFEF"/>
          </a:solidFill>
        </p:spPr>
        <p:txBody>
          <a:bodyPr bIns="503998" anchor="ctr" anchorCtr="1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B57655E3-AF5D-F946-8BB4-955F78E2EA35}"/>
              </a:ext>
            </a:extLst>
          </p:cNvPr>
          <p:cNvSpPr/>
          <p:nvPr/>
        </p:nvSpPr>
        <p:spPr>
          <a:xfrm>
            <a:off x="9043196" y="2166935"/>
            <a:ext cx="2411409" cy="1081085"/>
          </a:xfrm>
          <a:prstGeom prst="rect">
            <a:avLst/>
          </a:prstGeom>
          <a:solidFill>
            <a:srgbClr val="18207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1A877FF3-A854-B24B-91B3-2627E26DBA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78774" y="2287143"/>
            <a:ext cx="2162482" cy="2315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E1ADA563-33D3-8447-9073-078EA8BAD6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78774" y="2572655"/>
            <a:ext cx="2162482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C493CD9D-6C5B-984D-9522-289E6FF398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78774" y="2795842"/>
            <a:ext cx="2162482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40" name="Rectangle 73">
            <a:extLst>
              <a:ext uri="{FF2B5EF4-FFF2-40B4-BE49-F238E27FC236}">
                <a16:creationId xmlns:a16="http://schemas.microsoft.com/office/drawing/2014/main" id="{DA63E784-E496-5149-A4B8-89CDE8B8D1DC}"/>
              </a:ext>
            </a:extLst>
          </p:cNvPr>
          <p:cNvSpPr/>
          <p:nvPr/>
        </p:nvSpPr>
        <p:spPr>
          <a:xfrm>
            <a:off x="9043196" y="3608386"/>
            <a:ext cx="2411409" cy="1075425"/>
          </a:xfrm>
          <a:prstGeom prst="rect">
            <a:avLst/>
          </a:prstGeom>
          <a:solidFill>
            <a:srgbClr val="18207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7776C877-CBCC-5F4F-BDA2-6F78BB20CA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78774" y="3733166"/>
            <a:ext cx="2162482" cy="2315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1427409F-9C1B-6E41-8ADD-794ED89B1A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78774" y="4018678"/>
            <a:ext cx="2162482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BF4EC542-7B54-684A-B96F-A38361EFE9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78774" y="4241865"/>
            <a:ext cx="2162482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44" name="Rectangle 77">
            <a:extLst>
              <a:ext uri="{FF2B5EF4-FFF2-40B4-BE49-F238E27FC236}">
                <a16:creationId xmlns:a16="http://schemas.microsoft.com/office/drawing/2014/main" id="{92FCADEE-1B39-2742-B340-683F05A80680}"/>
              </a:ext>
            </a:extLst>
          </p:cNvPr>
          <p:cNvSpPr/>
          <p:nvPr/>
        </p:nvSpPr>
        <p:spPr>
          <a:xfrm>
            <a:off x="9043196" y="5048246"/>
            <a:ext cx="2414592" cy="1081085"/>
          </a:xfrm>
          <a:prstGeom prst="rect">
            <a:avLst/>
          </a:prstGeom>
          <a:solidFill>
            <a:srgbClr val="18207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BB37C7FF-EC76-944A-B954-AB34094983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78774" y="5179189"/>
            <a:ext cx="2162482" cy="2315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Poppins Medium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97698AB3-761D-FD46-B023-D7263B4AD3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78774" y="5464701"/>
            <a:ext cx="2162482" cy="16927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7343D44B-941D-3544-8FED-24487827AE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78774" y="5687888"/>
            <a:ext cx="2162482" cy="338556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marL="342900" lvl="0"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name.surename@suse.com</a:t>
            </a:r>
          </a:p>
          <a:p>
            <a:pPr lvl="0"/>
            <a:r>
              <a:rPr lang="en-US"/>
              <a:t>+49 123 456 789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184657E-6E1F-7A49-902B-A0D5C1EE4A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571" y="1682898"/>
            <a:ext cx="1362007" cy="264691"/>
          </a:xfrm>
          <a:solidFill>
            <a:srgbClr val="FFFFFF"/>
          </a:solidFill>
        </p:spPr>
        <p:txBody>
          <a:bodyPr lIns="107999" rIns="107999" anchorCtr="1"/>
          <a:lstStyle>
            <a:lvl1pPr algn="ctr">
              <a:buNone/>
              <a:defRPr lang="en-GB" sz="1600"/>
            </a:lvl1pPr>
          </a:lstStyle>
          <a:p>
            <a:pPr lvl="0"/>
            <a:r>
              <a:rPr lang="en-GB"/>
              <a:t>Leadership</a:t>
            </a:r>
            <a:endParaRPr lang="en-US"/>
          </a:p>
        </p:txBody>
      </p:sp>
      <p:cxnSp>
        <p:nvCxnSpPr>
          <p:cNvPr id="49" name="Straight Connector 81">
            <a:extLst>
              <a:ext uri="{FF2B5EF4-FFF2-40B4-BE49-F238E27FC236}">
                <a16:creationId xmlns:a16="http://schemas.microsoft.com/office/drawing/2014/main" id="{BE071733-CF34-164A-9D95-BA41117D02E3}"/>
              </a:ext>
            </a:extLst>
          </p:cNvPr>
          <p:cNvCxnSpPr/>
          <p:nvPr/>
        </p:nvCxnSpPr>
        <p:spPr>
          <a:xfrm>
            <a:off x="4365263" y="1811005"/>
            <a:ext cx="7094903" cy="0"/>
          </a:xfrm>
          <a:prstGeom prst="straightConnector1">
            <a:avLst/>
          </a:prstGeom>
          <a:noFill/>
          <a:ln w="12701" cap="flat">
            <a:solidFill>
              <a:srgbClr val="192072"/>
            </a:solidFill>
            <a:prstDash val="solid"/>
            <a:miter/>
          </a:ln>
        </p:spPr>
      </p:cxn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94F5F68-13F4-814A-A4FF-B373DBD194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52687" y="1682898"/>
            <a:ext cx="764054" cy="264691"/>
          </a:xfrm>
          <a:solidFill>
            <a:srgbClr val="FFFFFF"/>
          </a:solidFill>
        </p:spPr>
        <p:txBody>
          <a:bodyPr lIns="107999" rIns="107999" anchorCtr="1"/>
          <a:lstStyle>
            <a:lvl1pPr algn="ctr">
              <a:buNone/>
              <a:defRPr lang="en-GB" sz="1600"/>
            </a:lvl1pPr>
          </a:lstStyle>
          <a:p>
            <a:pPr lvl="0"/>
            <a:r>
              <a:rPr lang="en-GB"/>
              <a:t>Staff</a:t>
            </a:r>
            <a:endParaRPr lang="en-US"/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79B340FA-124D-C540-B862-23FE70A93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66CC2F-B709-0149-B861-AD21E915680F}" type="slidenum">
              <a:t>‹#›</a:t>
            </a:fld>
            <a:endParaRPr lang="en-US"/>
          </a:p>
        </p:txBody>
      </p:sp>
      <p:sp>
        <p:nvSpPr>
          <p:cNvPr id="52" name="Title Placeholder 22">
            <a:extLst>
              <a:ext uri="{FF2B5EF4-FFF2-40B4-BE49-F238E27FC236}">
                <a16:creationId xmlns:a16="http://schemas.microsoft.com/office/drawing/2014/main" id="{97F53005-C509-204C-B73F-7D23B9A307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This is a headline</a:t>
            </a:r>
          </a:p>
        </p:txBody>
      </p:sp>
    </p:spTree>
    <p:extLst>
      <p:ext uri="{BB962C8B-B14F-4D97-AF65-F5344CB8AC3E}">
        <p14:creationId xmlns:p14="http://schemas.microsoft.com/office/powerpoint/2010/main" val="425555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| Image | Blue">
    <p:bg>
      <p:bgPr>
        <a:solidFill>
          <a:srgbClr val="1920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67273FB-2B2F-8C42-B0EF-596412182B16}"/>
              </a:ext>
            </a:extLst>
          </p:cNvPr>
          <p:cNvSpPr/>
          <p:nvPr/>
        </p:nvSpPr>
        <p:spPr>
          <a:xfrm>
            <a:off x="0" y="4689472"/>
            <a:ext cx="5556251" cy="2168527"/>
          </a:xfrm>
          <a:prstGeom prst="rect">
            <a:avLst/>
          </a:prstGeom>
          <a:solidFill>
            <a:srgbClr val="2453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Poppins Light"/>
            </a:endParaRPr>
          </a:p>
        </p:txBody>
      </p:sp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EBE2B697-3696-6C49-A0EB-378833C94B0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556251" y="109023"/>
            <a:ext cx="6635745" cy="6789319"/>
          </a:xfrm>
          <a:solidFill>
            <a:srgbClr val="182071"/>
          </a:solidFill>
        </p:spPr>
        <p:txBody>
          <a:bodyPr bIns="1403997" anchor="ctr" anchorCtr="1"/>
          <a:lstStyle>
            <a:lvl1pPr marL="0" indent="0" algn="ctr">
              <a:buNone/>
              <a:defRPr lang="en-AU">
                <a:solidFill>
                  <a:srgbClr val="FFFFFF"/>
                </a:solidFill>
                <a:latin typeface="Poppins" pitchFamily="2"/>
                <a:cs typeface="Poppins" pitchFamily="2"/>
              </a:defRPr>
            </a:lvl1pPr>
          </a:lstStyle>
          <a:p>
            <a:pPr lvl="0"/>
            <a:r>
              <a:rPr lang="en-AU"/>
              <a:t>Insert Image</a:t>
            </a:r>
            <a:endParaRPr lang="en-US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F050EE8A-4B26-3949-8862-CF5FF0E224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5023997"/>
            <a:ext cx="3458937" cy="9140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>
                <a:solidFill>
                  <a:srgbClr val="FFFFFF"/>
                </a:solidFill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elit.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DA203B44-2561-0341-AE0E-B24E4C20A0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2747141"/>
            <a:ext cx="3765736" cy="1341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FFFFFF"/>
                </a:solidFill>
                <a:latin typeface="Poppins Medium" pitchFamily="2"/>
                <a:cs typeface="Poppins Medium" pitchFamily="2"/>
              </a:defRPr>
            </a:lvl1pPr>
          </a:lstStyle>
          <a:p>
            <a:pPr lvl="0"/>
            <a:r>
              <a:rPr lang="en-US"/>
              <a:t>This is a multi line heading for the divider.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34125-D46F-4EFC-B467-73296516C2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5" y="5993913"/>
            <a:ext cx="1174025" cy="5016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85F5B-5214-444B-A97D-C8BFC8D3B0FB}"/>
              </a:ext>
            </a:extLst>
          </p:cNvPr>
          <p:cNvSpPr txBox="1"/>
          <p:nvPr userDrawn="1"/>
        </p:nvSpPr>
        <p:spPr>
          <a:xfrm>
            <a:off x="328205" y="6331083"/>
            <a:ext cx="9888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© RGS 2022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0D8403-2E98-45D1-87FA-1A61E9CAC2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60166" y="6458489"/>
            <a:ext cx="288886" cy="1231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4B3D2F-44C0-D34C-AD26-A6DDA0FA36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57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Divider Slide | Midnight ">
    <p:bg>
      <p:bgPr>
        <a:solidFill>
          <a:srgbClr val="1920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4">
            <a:extLst>
              <a:ext uri="{FF2B5EF4-FFF2-40B4-BE49-F238E27FC236}">
                <a16:creationId xmlns:a16="http://schemas.microsoft.com/office/drawing/2014/main" id="{B1AA2F0A-3F88-154F-B218-C44112D5EB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5023997"/>
            <a:ext cx="3458937" cy="9140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>
                <a:solidFill>
                  <a:srgbClr val="FFFFFF"/>
                </a:solidFill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elit.</a:t>
            </a:r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50FC28D9-4AC1-E143-A371-74A567924D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2747141"/>
            <a:ext cx="3765736" cy="1341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FFFFFF"/>
                </a:solidFill>
                <a:latin typeface="Poppins Medium" pitchFamily="2"/>
                <a:cs typeface="Poppins Medium" pitchFamily="2"/>
              </a:defRPr>
            </a:lvl1pPr>
          </a:lstStyle>
          <a:p>
            <a:pPr lvl="0"/>
            <a:r>
              <a:rPr lang="en-US"/>
              <a:t>This is a multi line heading for the sub divider.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80B05E-1601-804A-A00B-F025D85603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B376C06-0611-E04C-AB76-BD8ADBD078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Divider Slide | Waterhole ">
    <p:bg>
      <p:bgPr>
        <a:solidFill>
          <a:srgbClr val="235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4">
            <a:extLst>
              <a:ext uri="{FF2B5EF4-FFF2-40B4-BE49-F238E27FC236}">
                <a16:creationId xmlns:a16="http://schemas.microsoft.com/office/drawing/2014/main" id="{D1FCE959-5F05-294C-B582-82AA76D840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5023997"/>
            <a:ext cx="3458937" cy="9140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>
                <a:solidFill>
                  <a:srgbClr val="FFFFFF"/>
                </a:solidFill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elit.</a:t>
            </a:r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7338F2E0-EC43-8D43-8345-CEE6236952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2747141"/>
            <a:ext cx="3765736" cy="1341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FFFFFF"/>
                </a:solidFill>
                <a:latin typeface="Poppins Medium" pitchFamily="2"/>
                <a:cs typeface="Poppins Medium" pitchFamily="2"/>
              </a:defRPr>
            </a:lvl1pPr>
          </a:lstStyle>
          <a:p>
            <a:pPr lvl="0"/>
            <a:r>
              <a:rPr lang="en-US"/>
              <a:t>This is a multi line heading for the sub divider.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7C33E8-20BC-1B44-AFA8-FADA5BE919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D2BC0E7-8DDD-8C45-9243-8E8AD68A95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per Sub Divider Slide | Green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4">
            <a:extLst>
              <a:ext uri="{FF2B5EF4-FFF2-40B4-BE49-F238E27FC236}">
                <a16:creationId xmlns:a16="http://schemas.microsoft.com/office/drawing/2014/main" id="{9CF381D2-3C2A-A44B-9E88-AB387459AA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5023997"/>
            <a:ext cx="3458937" cy="9140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>
                <a:solidFill>
                  <a:srgbClr val="FFFFFF"/>
                </a:solidFill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elit.</a:t>
            </a:r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BDF03BCA-D98F-104E-8DFF-7680D17FDE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2747141"/>
            <a:ext cx="3765736" cy="1341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FFFFFF"/>
                </a:solidFill>
                <a:latin typeface="Poppins Medium" pitchFamily="2"/>
                <a:cs typeface="Poppins Medium" pitchFamily="2"/>
              </a:defRPr>
            </a:lvl1pPr>
          </a:lstStyle>
          <a:p>
            <a:pPr lvl="0"/>
            <a:r>
              <a:rPr lang="en-US"/>
              <a:t>This is a multi line heading for the super sub divider.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0577F-242A-2240-B17B-6B3E717FEC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A66F5A9-0309-574F-A204-E1AB170729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| Subheadline |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0">
            <a:extLst>
              <a:ext uri="{FF2B5EF4-FFF2-40B4-BE49-F238E27FC236}">
                <a16:creationId xmlns:a16="http://schemas.microsoft.com/office/drawing/2014/main" id="{ACE95A78-5888-624A-BD22-06BC26B6829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62746" y="1388790"/>
            <a:ext cx="755998" cy="755998"/>
          </a:xfrm>
        </p:spPr>
        <p:txBody>
          <a:bodyPr tIns="431999" anchor="ctr" anchorCtr="1">
            <a:noAutofit/>
          </a:bodyPr>
          <a:lstStyle>
            <a:lvl1pPr marL="0" indent="0" algn="ctr">
              <a:buNone/>
              <a:defRPr sz="700">
                <a:solidFill>
                  <a:srgbClr val="2453FF"/>
                </a:solidFill>
              </a:defRPr>
            </a:lvl1pPr>
            <a:lvl2pPr marL="0" lvl="0" indent="0" algn="ctr">
              <a:spcBef>
                <a:spcPts val="1000"/>
              </a:spcBef>
              <a:buNone/>
              <a:defRPr sz="700">
                <a:solidFill>
                  <a:srgbClr val="2453FF"/>
                </a:solidFill>
              </a:defRPr>
            </a:lvl2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" name="Bildplatzhalter 10">
            <a:extLst>
              <a:ext uri="{FF2B5EF4-FFF2-40B4-BE49-F238E27FC236}">
                <a16:creationId xmlns:a16="http://schemas.microsoft.com/office/drawing/2014/main" id="{B4A20FD8-7EE6-9349-A844-387E8C7C0D2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62746" y="5373334"/>
            <a:ext cx="755998" cy="755998"/>
          </a:xfrm>
        </p:spPr>
        <p:txBody>
          <a:bodyPr tIns="431999" anchor="ctr" anchorCtr="1">
            <a:noAutofit/>
          </a:bodyPr>
          <a:lstStyle>
            <a:lvl1pPr marL="0" indent="0" algn="ctr">
              <a:buNone/>
              <a:defRPr sz="700">
                <a:solidFill>
                  <a:srgbClr val="2453FF"/>
                </a:solidFill>
              </a:defRPr>
            </a:lvl1pPr>
            <a:lvl2pPr marL="0" lvl="0" indent="0" algn="ctr">
              <a:spcBef>
                <a:spcPts val="1000"/>
              </a:spcBef>
              <a:buNone/>
              <a:defRPr sz="700">
                <a:solidFill>
                  <a:srgbClr val="2453FF"/>
                </a:solidFill>
              </a:defRPr>
            </a:lvl2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Bildplatzhalter 10">
            <a:extLst>
              <a:ext uri="{FF2B5EF4-FFF2-40B4-BE49-F238E27FC236}">
                <a16:creationId xmlns:a16="http://schemas.microsoft.com/office/drawing/2014/main" id="{F748B4E6-BE41-9743-83C7-FDBBF8F4F2A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62746" y="2384928"/>
            <a:ext cx="755998" cy="755998"/>
          </a:xfrm>
        </p:spPr>
        <p:txBody>
          <a:bodyPr tIns="431999" anchor="ctr" anchorCtr="1">
            <a:noAutofit/>
          </a:bodyPr>
          <a:lstStyle>
            <a:lvl1pPr marL="0" indent="0" algn="ctr">
              <a:buNone/>
              <a:defRPr sz="700">
                <a:solidFill>
                  <a:srgbClr val="2453FF"/>
                </a:solidFill>
              </a:defRPr>
            </a:lvl1pPr>
            <a:lvl2pPr marL="0" lvl="0" indent="0" algn="ctr">
              <a:spcBef>
                <a:spcPts val="1000"/>
              </a:spcBef>
              <a:buNone/>
              <a:defRPr sz="700">
                <a:solidFill>
                  <a:srgbClr val="2453FF"/>
                </a:solidFill>
              </a:defRPr>
            </a:lvl2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Bildplatzhalter 10">
            <a:extLst>
              <a:ext uri="{FF2B5EF4-FFF2-40B4-BE49-F238E27FC236}">
                <a16:creationId xmlns:a16="http://schemas.microsoft.com/office/drawing/2014/main" id="{C66D249F-6B18-8244-83DC-BE579BE12A1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62746" y="3381067"/>
            <a:ext cx="755998" cy="755998"/>
          </a:xfrm>
        </p:spPr>
        <p:txBody>
          <a:bodyPr tIns="431999" anchor="ctr" anchorCtr="1">
            <a:noAutofit/>
          </a:bodyPr>
          <a:lstStyle>
            <a:lvl1pPr marL="0" indent="0" algn="ctr">
              <a:buNone/>
              <a:defRPr sz="700">
                <a:solidFill>
                  <a:srgbClr val="2453FF"/>
                </a:solidFill>
              </a:defRPr>
            </a:lvl1pPr>
            <a:lvl2pPr marL="0" lvl="0" indent="0" algn="ctr">
              <a:spcBef>
                <a:spcPts val="1000"/>
              </a:spcBef>
              <a:buNone/>
              <a:defRPr sz="700">
                <a:solidFill>
                  <a:srgbClr val="2453FF"/>
                </a:solidFill>
              </a:defRPr>
            </a:lvl2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" name="Bildplatzhalter 10">
            <a:extLst>
              <a:ext uri="{FF2B5EF4-FFF2-40B4-BE49-F238E27FC236}">
                <a16:creationId xmlns:a16="http://schemas.microsoft.com/office/drawing/2014/main" id="{8DB1BF46-7E85-BF47-A515-0D50224A97E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62746" y="4377205"/>
            <a:ext cx="755998" cy="755998"/>
          </a:xfrm>
        </p:spPr>
        <p:txBody>
          <a:bodyPr tIns="431999" anchor="ctr" anchorCtr="1">
            <a:noAutofit/>
          </a:bodyPr>
          <a:lstStyle>
            <a:lvl1pPr marL="0" indent="0" algn="ctr">
              <a:buNone/>
              <a:defRPr sz="700">
                <a:solidFill>
                  <a:srgbClr val="2453FF"/>
                </a:solidFill>
              </a:defRPr>
            </a:lvl1pPr>
            <a:lvl2pPr marL="0" lvl="0" indent="0" algn="ctr">
              <a:spcBef>
                <a:spcPts val="1000"/>
              </a:spcBef>
              <a:buNone/>
              <a:defRPr sz="700">
                <a:solidFill>
                  <a:srgbClr val="2453FF"/>
                </a:solidFill>
              </a:defRPr>
            </a:lvl2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FB1269BF-B81F-AF4B-9FB0-BD7801E2A3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9252" y="5663976"/>
            <a:ext cx="3490914" cy="231599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400" spc="20"/>
            </a:lvl1pPr>
          </a:lstStyle>
          <a:p>
            <a:pPr lvl="0"/>
            <a:endParaRPr lang="en-US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B403C3D-CF36-674D-B321-751C708C2B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9252" y="4663440"/>
            <a:ext cx="3490914" cy="231599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400" spc="20"/>
            </a:lvl1pPr>
          </a:lstStyle>
          <a:p>
            <a:pPr lvl="0"/>
            <a:endParaRPr lang="en-US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928F8E78-446E-E242-9A61-B14C077584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9252" y="3662903"/>
            <a:ext cx="3490914" cy="231599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400" spc="20"/>
            </a:lvl1pPr>
          </a:lstStyle>
          <a:p>
            <a:pPr lvl="0"/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ED6AF6FF-8783-3443-8488-EBF2290982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9252" y="2662376"/>
            <a:ext cx="3490914" cy="231599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400" spc="20"/>
            </a:lvl1pPr>
          </a:lstStyle>
          <a:p>
            <a:pPr lvl="0"/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C59979D-C6BE-D44C-8F15-5D24B018E6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9252" y="1661839"/>
            <a:ext cx="3490914" cy="231599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400" spc="20"/>
            </a:lvl1pPr>
          </a:lstStyle>
          <a:p>
            <a:pPr lvl="0"/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E8B03554-B997-BD4B-AD73-BA483DFA7B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2286630"/>
            <a:ext cx="4695828" cy="1346518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2000"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elit, sed diam nonummy nibh euismod.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337DC2C-AF14-A242-8D8D-D473D29BEB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84F24F-0CE9-704B-9C6B-A8513D30DE6E}" type="slidenum">
              <a:t>‹#›</a:t>
            </a:fld>
            <a:endParaRPr lang="en-US"/>
          </a:p>
        </p:txBody>
      </p:sp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D766FD53-AF55-E540-9F94-6417C99249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840" y="499591"/>
            <a:ext cx="4695828" cy="8987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This is a multi line headline with icons. </a:t>
            </a:r>
          </a:p>
        </p:txBody>
      </p:sp>
    </p:spTree>
    <p:extLst>
      <p:ext uri="{BB962C8B-B14F-4D97-AF65-F5344CB8AC3E}">
        <p14:creationId xmlns:p14="http://schemas.microsoft.com/office/powerpoint/2010/main" val="139182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DE21CA0-1FAF-674C-AB05-06E9724D6B9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109023"/>
            <a:ext cx="12191996" cy="6060652"/>
          </a:xfrm>
          <a:solidFill>
            <a:srgbClr val="EFEFEF"/>
          </a:solidFill>
        </p:spPr>
        <p:txBody>
          <a:bodyPr bIns="899998" anchor="ctr" anchorCtr="1">
            <a:noAutofit/>
          </a:bodyPr>
          <a:lstStyle>
            <a:lvl1pPr algn="ctr"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70FC68D-AFC8-C249-8B4A-3D53762CE9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753C9-BCBD-B24E-A8E2-A04E79B648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17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| Infinity Image">
    <p:bg>
      <p:bgPr>
        <a:solidFill>
          <a:srgbClr val="245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group of people sitting on a bench&#10;&#10;Description automatically generated with low confidence">
            <a:extLst>
              <a:ext uri="{FF2B5EF4-FFF2-40B4-BE49-F238E27FC236}">
                <a16:creationId xmlns:a16="http://schemas.microsoft.com/office/drawing/2014/main" id="{444C530A-00C4-B64C-8B32-E390644C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5" t="4181" r="2485" b="15667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B4B81B50-AE06-5940-8CB8-2BE7D3F01461}"/>
              </a:ext>
            </a:extLst>
          </p:cNvPr>
          <p:cNvSpPr/>
          <p:nvPr/>
        </p:nvSpPr>
        <p:spPr>
          <a:xfrm>
            <a:off x="8633097" y="1928981"/>
            <a:ext cx="1328211" cy="8771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000000"/>
                </a:solidFill>
                <a:uFillTx/>
                <a:latin typeface="Poppins Light"/>
              </a:rPr>
              <a:t>1900 Reston Metro Plaza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000000"/>
                </a:solidFill>
                <a:uFillTx/>
                <a:latin typeface="Poppins Light"/>
              </a:rPr>
              <a:t>Suite 600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000000"/>
                </a:solidFill>
                <a:uFillTx/>
                <a:latin typeface="Poppins Light"/>
              </a:rPr>
              <a:t>Reston, VA 20190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000000"/>
                </a:solidFill>
                <a:uFillTx/>
                <a:latin typeface="Poppins Light"/>
              </a:rPr>
              <a:t>www.rancherfederal.com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49B2C64-5E56-A94F-A484-BC446079C382}"/>
              </a:ext>
            </a:extLst>
          </p:cNvPr>
          <p:cNvSpPr/>
          <p:nvPr/>
        </p:nvSpPr>
        <p:spPr>
          <a:xfrm>
            <a:off x="731840" y="1928981"/>
            <a:ext cx="2143216" cy="4924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Poppins Medium"/>
              </a:rPr>
              <a:t>Thank you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388BF49-983C-614C-9B9D-2593FCB9AE3C}"/>
              </a:ext>
            </a:extLst>
          </p:cNvPr>
          <p:cNvSpPr/>
          <p:nvPr/>
        </p:nvSpPr>
        <p:spPr>
          <a:xfrm>
            <a:off x="4351336" y="1928981"/>
            <a:ext cx="2890445" cy="62581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000000"/>
                </a:solidFill>
                <a:uFillTx/>
                <a:latin typeface="Poppins Light" pitchFamily="2"/>
                <a:cs typeface="Poppins Light" pitchFamily="2"/>
              </a:rPr>
              <a:t>For more information, contact SUSE </a:t>
            </a: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Poppins Light" pitchFamily="2"/>
                <a:cs typeface="Poppins Light" pitchFamily="2"/>
              </a:rPr>
              <a:t>Rancher Federal</a:t>
            </a:r>
            <a:r>
              <a:rPr lang="en-US" sz="800" b="0" i="0" u="none" strike="noStrike" kern="1200" cap="none" spc="0" baseline="0">
                <a:solidFill>
                  <a:srgbClr val="000000"/>
                </a:solidFill>
                <a:uFillTx/>
                <a:latin typeface="Poppins Light" pitchFamily="2"/>
                <a:cs typeface="Poppins Light" pitchFamily="2"/>
              </a:rPr>
              <a:t> at: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000000"/>
                </a:solidFill>
                <a:uFillTx/>
                <a:latin typeface="Poppins Light" pitchFamily="2"/>
                <a:cs typeface="Poppins Light" pitchFamily="2"/>
              </a:rPr>
              <a:t>+1 800 796 3700 (U.S./Canada)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000000"/>
                </a:solidFill>
                <a:uFillTx/>
                <a:latin typeface="Poppins Light" pitchFamily="2"/>
                <a:cs typeface="Poppins Light" pitchFamily="2"/>
              </a:rPr>
              <a:t>+49 (0)911-740 53-0 (Worldwide)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84E388AB-EEFE-BC42-A0CB-7791CB7E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40" y="641963"/>
            <a:ext cx="2486482" cy="3996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1598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|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0">
            <a:extLst>
              <a:ext uri="{FF2B5EF4-FFF2-40B4-BE49-F238E27FC236}">
                <a16:creationId xmlns:a16="http://schemas.microsoft.com/office/drawing/2014/main" id="{A49CCA6F-80D8-A644-B9E4-71921AF37E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2194084"/>
            <a:ext cx="3490914" cy="89870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latin typeface="Poppins Medium" pitchFamily="2"/>
                <a:cs typeface="Poppins Medium" pitchFamily="2"/>
              </a:defRPr>
            </a:lvl1pPr>
          </a:lstStyle>
          <a:p>
            <a:pPr lvl="0"/>
            <a:r>
              <a:rPr lang="en-US"/>
              <a:t>Side-by-side Agenda layout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8BD2135-F780-C043-BA35-BA21BD53D1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1B07E2-0908-E24A-82EF-3D4F5E5AC260}" type="slidenum">
              <a:t>‹#›</a:t>
            </a:fld>
            <a:endParaRPr lang="en-US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CD9F7844-F6FF-6144-BC24-25F877F3A1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56251" y="2284207"/>
            <a:ext cx="4695828" cy="3207029"/>
          </a:xfrm>
        </p:spPr>
        <p:txBody>
          <a:bodyPr/>
          <a:lstStyle>
            <a:lvl1pPr>
              <a:spcAft>
                <a:spcPts val="1000"/>
              </a:spcAft>
              <a:buFont typeface="Poppins Medium"/>
              <a:buAutoNum type="arabicPeriod"/>
              <a:defRPr lang="en-AU">
                <a:cs typeface="Poppins Light" pitchFamily="2"/>
              </a:defRPr>
            </a:lvl1pPr>
            <a:lvl2pPr marL="342900" lvl="0">
              <a:spcBef>
                <a:spcPts val="1000"/>
              </a:spcBef>
              <a:spcAft>
                <a:spcPts val="1000"/>
              </a:spcAft>
              <a:buFont typeface="Poppins Medium"/>
              <a:buAutoNum type="arabicPeriod"/>
              <a:defRPr lang="en-AU">
                <a:cs typeface="Poppins Light" pitchFamily="2"/>
              </a:defRPr>
            </a:lvl2pPr>
            <a:lvl3pPr marL="342900" lvl="0">
              <a:spcBef>
                <a:spcPts val="1000"/>
              </a:spcBef>
              <a:spcAft>
                <a:spcPts val="1000"/>
              </a:spcAft>
              <a:buFont typeface="Poppins Medium"/>
              <a:buAutoNum type="arabicPeriod"/>
              <a:defRPr lang="en-AU">
                <a:cs typeface="Poppins Light" pitchFamily="2"/>
              </a:defRPr>
            </a:lvl3pPr>
            <a:lvl4pPr marL="342900" lvl="0" indent="-342900">
              <a:spcBef>
                <a:spcPts val="1000"/>
              </a:spcBef>
              <a:spcAft>
                <a:spcPts val="1000"/>
              </a:spcAft>
              <a:buFont typeface="Poppins Medium"/>
              <a:buAutoNum type="arabicPeriod"/>
              <a:defRPr lang="en-AU">
                <a:cs typeface="Poppins Light" pitchFamily="2"/>
              </a:defRPr>
            </a:lvl4pPr>
          </a:lstStyle>
          <a:p>
            <a:pPr lvl="0"/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</a:p>
          <a:p>
            <a:pPr lvl="0"/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  <a:p>
            <a:pPr lvl="0"/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  <a:p>
            <a:pPr lvl="0"/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0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2101BF4-B11A-6E4D-8520-9CB76492A41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5399" y="1494266"/>
            <a:ext cx="3358005" cy="4373136"/>
          </a:xfrm>
        </p:spPr>
        <p:txBody>
          <a:bodyPr/>
          <a:lstStyle>
            <a:lvl1pPr>
              <a:defRPr lang="en-GB"/>
            </a:lvl1pPr>
            <a:lvl2pPr>
              <a:defRPr lang="en-GB"/>
            </a:lvl2pPr>
            <a:lvl3pPr>
              <a:defRPr lang="en-GB"/>
            </a:lvl3pPr>
            <a:lvl4pPr>
              <a:defRPr lang="en-GB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0C17049-E394-F148-B866-26C76E64F2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97570" y="1494266"/>
            <a:ext cx="3358005" cy="4373136"/>
          </a:xfrm>
        </p:spPr>
        <p:txBody>
          <a:bodyPr/>
          <a:lstStyle>
            <a:lvl1pPr>
              <a:defRPr lang="en-GB"/>
            </a:lvl1pPr>
            <a:lvl2pPr>
              <a:defRPr lang="en-GB"/>
            </a:lvl2pPr>
            <a:lvl3pPr>
              <a:defRPr lang="en-GB"/>
            </a:lvl3pPr>
            <a:lvl4pPr>
              <a:defRPr lang="en-GB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9BED-2FAB-C948-BA49-532C3314CE2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417941" y="1494266"/>
            <a:ext cx="3358005" cy="4373136"/>
          </a:xfrm>
        </p:spPr>
        <p:txBody>
          <a:bodyPr/>
          <a:lstStyle>
            <a:lvl1pPr>
              <a:defRPr lang="en-GB"/>
            </a:lvl1pPr>
            <a:lvl2pPr>
              <a:defRPr lang="en-GB"/>
            </a:lvl2pPr>
            <a:lvl3pPr>
              <a:defRPr lang="en-GB"/>
            </a:lvl3pPr>
            <a:lvl4pPr>
              <a:defRPr lang="en-GB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C23F115-EB95-B24F-AEA0-AF52FEFC0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637" y="277602"/>
            <a:ext cx="10508165" cy="590931"/>
          </a:xfrm>
        </p:spPr>
        <p:txBody>
          <a:bodyPr lIns="91440" tIns="45720" rIns="91440" bIns="45720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5097B73A-4D76-CA40-A4EE-9EA9FF435C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5344" y="872483"/>
            <a:ext cx="10508458" cy="313931"/>
          </a:xfrm>
        </p:spPr>
        <p:txBody>
          <a:bodyPr/>
          <a:lstStyle>
            <a:lvl1pPr marL="0" indent="0">
              <a:buNone/>
              <a:defRPr lang="en-GB" sz="1600">
                <a:solidFill>
                  <a:srgbClr val="0C322C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F9E183-50FF-4F05-8FF8-D0D9B180DA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60166" y="6458489"/>
            <a:ext cx="288886" cy="123114"/>
          </a:xfrm>
        </p:spPr>
        <p:txBody>
          <a:bodyPr/>
          <a:lstStyle>
            <a:lvl1pPr>
              <a:defRPr/>
            </a:lvl1pPr>
          </a:lstStyle>
          <a:p>
            <a:pPr lvl="0"/>
            <a:fld id="{254B3D2F-44C0-D34C-AD26-A6DDA0FA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170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4BB16-2EFB-C340-9750-C2CD70241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637" y="277602"/>
            <a:ext cx="10500521" cy="590931"/>
          </a:xfrm>
        </p:spPr>
        <p:txBody>
          <a:bodyPr lIns="91440" tIns="45720" rIns="91440" bIns="45720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596C9BC3-421E-C44F-B4A6-0A9BF663AE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5344" y="872483"/>
            <a:ext cx="10500521" cy="313931"/>
          </a:xfrm>
        </p:spPr>
        <p:txBody>
          <a:bodyPr/>
          <a:lstStyle>
            <a:lvl1pPr marL="0" indent="0">
              <a:buNone/>
              <a:defRPr lang="en-GB" sz="1600">
                <a:solidFill>
                  <a:srgbClr val="0C322C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66D598-9CFB-234A-82F6-D0AACA03CA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6140" y="1493836"/>
            <a:ext cx="7117241" cy="4373566"/>
          </a:xfrm>
        </p:spPr>
        <p:txBody>
          <a:bodyPr/>
          <a:lstStyle>
            <a:lvl1pPr>
              <a:defRPr lang="en-GB"/>
            </a:lvl1pPr>
            <a:lvl2pPr>
              <a:defRPr lang="en-GB"/>
            </a:lvl2pPr>
            <a:lvl3pPr>
              <a:defRPr lang="en-GB"/>
            </a:lvl3pPr>
            <a:lvl4pPr>
              <a:defRPr lang="en-GB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ED7A712-C86F-464C-B8BD-9AA911CF2BE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171727" y="1493635"/>
            <a:ext cx="3174138" cy="4373566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4467-EBB5-4005-9009-CC4ADCF152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60166" y="6458489"/>
            <a:ext cx="288886" cy="123114"/>
          </a:xfrm>
        </p:spPr>
        <p:txBody>
          <a:bodyPr/>
          <a:lstStyle>
            <a:lvl1pPr>
              <a:defRPr/>
            </a:lvl1pPr>
          </a:lstStyle>
          <a:p>
            <a:pPr lvl="0"/>
            <a:fld id="{254B3D2F-44C0-D34C-AD26-A6DDA0FA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004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1">
    <p:bg>
      <p:bgPr>
        <a:solidFill>
          <a:schemeClr val="bg2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AC9F5CE-B2A0-4C1C-A9AA-8A397FB0FB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60166" y="6458489"/>
            <a:ext cx="288886" cy="123114"/>
          </a:xfrm>
        </p:spPr>
        <p:txBody>
          <a:bodyPr/>
          <a:lstStyle>
            <a:lvl1pPr>
              <a:defRPr/>
            </a:lvl1pPr>
          </a:lstStyle>
          <a:p>
            <a:pPr lvl="0"/>
            <a:fld id="{254B3D2F-44C0-D34C-AD26-A6DDA0FA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501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FA39A0E-ED82-5840-A14D-9D1F4F8D38A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1428329"/>
            <a:ext cx="2514600" cy="4439064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2EAE6C2-591C-A942-8200-BA39655808D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839203" y="1428329"/>
            <a:ext cx="2514600" cy="4439064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0D0D8-A4AC-A249-95A7-2CA8C12B208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72200" y="1428329"/>
            <a:ext cx="2514600" cy="4439064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C719AB5-5A02-C549-8A0A-16ED779BE19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505196" y="1428329"/>
            <a:ext cx="2514600" cy="4439064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5F4947-2877-734D-B0CA-F173D8D3F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637" y="277602"/>
            <a:ext cx="10508165" cy="590931"/>
          </a:xfrm>
        </p:spPr>
        <p:txBody>
          <a:bodyPr lIns="91440" tIns="45720" rIns="91440" bIns="45720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46EA794E-97C0-4B43-84C9-0516C8CDDA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5344" y="872483"/>
            <a:ext cx="10508458" cy="313931"/>
          </a:xfrm>
        </p:spPr>
        <p:txBody>
          <a:bodyPr/>
          <a:lstStyle>
            <a:lvl1pPr marL="0" indent="0">
              <a:buNone/>
              <a:defRPr lang="en-GB" sz="1600">
                <a:solidFill>
                  <a:srgbClr val="0C322C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3CA3C64-387F-42AB-B971-366971643A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60166" y="6458489"/>
            <a:ext cx="288886" cy="123114"/>
          </a:xfrm>
        </p:spPr>
        <p:txBody>
          <a:bodyPr/>
          <a:lstStyle>
            <a:lvl1pPr>
              <a:defRPr/>
            </a:lvl1pPr>
          </a:lstStyle>
          <a:p>
            <a:pPr lvl="0"/>
            <a:fld id="{254B3D2F-44C0-D34C-AD26-A6DDA0FA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397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A6478BDF-687A-6748-9ABE-9A5FF435D6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310" y="958501"/>
            <a:ext cx="10896904" cy="313931"/>
          </a:xfrm>
        </p:spPr>
        <p:txBody>
          <a:bodyPr/>
          <a:lstStyle>
            <a:lvl1pPr marL="0" indent="0">
              <a:buNone/>
              <a:defRPr sz="1600">
                <a:solidFill>
                  <a:srgbClr val="0C322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290D68A-A911-3B4F-8E20-4CFF14A3B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347472"/>
            <a:ext cx="10896603" cy="590931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0B02C6-3C43-0740-B3DF-2AB884B4E2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3" y="1577970"/>
            <a:ext cx="10896603" cy="428942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596C8D-9857-6846-97A9-52DA7C4BA00A}"/>
              </a:ext>
            </a:extLst>
          </p:cNvPr>
          <p:cNvSpPr txBox="1"/>
          <p:nvPr/>
        </p:nvSpPr>
        <p:spPr>
          <a:xfrm>
            <a:off x="4677832" y="6590419"/>
            <a:ext cx="2742349" cy="107725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>
                <a:solidFill>
                  <a:srgbClr val="2453FF"/>
                </a:solidFill>
                <a:uFillTx/>
                <a:latin typeface="Poppins Light"/>
                <a:ea typeface="Titillium" pitchFamily="2"/>
                <a:cs typeface="Arial" pitchFamily="34"/>
              </a:rPr>
              <a:t>© Copyright 2020 Rancher Federal,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5E55-216B-4E02-926B-044EC214C5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60166" y="6458489"/>
            <a:ext cx="288886" cy="123114"/>
          </a:xfrm>
        </p:spPr>
        <p:txBody>
          <a:bodyPr/>
          <a:lstStyle>
            <a:lvl1pPr>
              <a:defRPr/>
            </a:lvl1pPr>
          </a:lstStyle>
          <a:p>
            <a:pPr lvl="0"/>
            <a:fld id="{254B3D2F-44C0-D34C-AD26-A6DDA0FA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7087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4F104C22-932E-784C-98FC-C5495BA27B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310" y="958501"/>
            <a:ext cx="10896904" cy="313931"/>
          </a:xfrm>
        </p:spPr>
        <p:txBody>
          <a:bodyPr/>
          <a:lstStyle>
            <a:lvl1pPr marL="0" indent="0">
              <a:buNone/>
              <a:defRPr sz="1600">
                <a:solidFill>
                  <a:srgbClr val="0C322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E736FC4-8324-A944-A743-6636DF0AD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347472"/>
            <a:ext cx="10896603" cy="590931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C3F77A-0351-4C79-AA1F-130E53DDD1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60166" y="6458489"/>
            <a:ext cx="288886" cy="123114"/>
          </a:xfrm>
        </p:spPr>
        <p:txBody>
          <a:bodyPr/>
          <a:lstStyle>
            <a:lvl1pPr>
              <a:defRPr/>
            </a:lvl1pPr>
          </a:lstStyle>
          <a:p>
            <a:pPr lvl="0"/>
            <a:fld id="{254B3D2F-44C0-D34C-AD26-A6DDA0FA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316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C94B1508-E1BC-E345-B66C-D0DD095B96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rcRect l="1223" t="3234" r="2005"/>
          <a:stretch>
            <a:fillRect/>
          </a:stretch>
        </p:blipFill>
        <p:spPr>
          <a:xfrm>
            <a:off x="0" y="3255254"/>
            <a:ext cx="12191996" cy="36027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6">
            <a:extLst>
              <a:ext uri="{FF2B5EF4-FFF2-40B4-BE49-F238E27FC236}">
                <a16:creationId xmlns:a16="http://schemas.microsoft.com/office/drawing/2014/main" id="{C3B35A61-71BE-FC49-B00E-3F434036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91"/>
          <a:stretch>
            <a:fillRect/>
          </a:stretch>
        </p:blipFill>
        <p:spPr>
          <a:xfrm>
            <a:off x="0" y="5985516"/>
            <a:ext cx="8438384" cy="8724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8">
            <a:extLst>
              <a:ext uri="{FF2B5EF4-FFF2-40B4-BE49-F238E27FC236}">
                <a16:creationId xmlns:a16="http://schemas.microsoft.com/office/drawing/2014/main" id="{4D8990D5-D220-BF42-8007-8B7C94FC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075"/>
          <a:stretch>
            <a:fillRect/>
          </a:stretch>
        </p:blipFill>
        <p:spPr>
          <a:xfrm>
            <a:off x="3328699" y="5918481"/>
            <a:ext cx="8863306" cy="9495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A7AD4A53-3E0C-E344-A6CF-6B959FF9B8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2410" y="960120"/>
            <a:ext cx="10847408" cy="313931"/>
          </a:xfrm>
        </p:spPr>
        <p:txBody>
          <a:bodyPr/>
          <a:lstStyle>
            <a:lvl1pPr marL="0" indent="0">
              <a:buNone/>
              <a:defRPr lang="en-GB" sz="1600">
                <a:solidFill>
                  <a:srgbClr val="0C322C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92733EA-4A42-844B-A53D-841D4D288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410" y="369189"/>
            <a:ext cx="10847408" cy="590931"/>
          </a:xfrm>
        </p:spPr>
        <p:txBody>
          <a:bodyPr lIns="91440" tIns="45720" rIns="91440" bIns="45720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2FA6B5-02D9-894B-A9FF-2D6391E8D54E}"/>
              </a:ext>
            </a:extLst>
          </p:cNvPr>
          <p:cNvSpPr txBox="1"/>
          <p:nvPr/>
        </p:nvSpPr>
        <p:spPr>
          <a:xfrm>
            <a:off x="4424973" y="6583478"/>
            <a:ext cx="3342049" cy="1077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>
                <a:solidFill>
                  <a:srgbClr val="FFFFFF"/>
                </a:solidFill>
                <a:uFillTx/>
                <a:latin typeface="Poppins Light"/>
                <a:ea typeface="Titillium" pitchFamily="2"/>
                <a:cs typeface="Arial" pitchFamily="34"/>
              </a:rPr>
              <a:t>© Copyright 2020 Rancher Labs. All Rights Reserved.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5B08DC-BB9A-0841-BAEC-DA19DF7DD155}"/>
              </a:ext>
            </a:extLst>
          </p:cNvPr>
          <p:cNvSpPr txBox="1"/>
          <p:nvPr/>
        </p:nvSpPr>
        <p:spPr>
          <a:xfrm>
            <a:off x="11095721" y="6567002"/>
            <a:ext cx="611141" cy="1242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DDA467-D2F1-D74F-BC3E-6383B54283E7}" type="slidenum">
              <a:t>‹#›</a:t>
            </a:fld>
            <a:endParaRPr lang="en-US" sz="1000" b="1" i="0" u="none" strike="noStrike" kern="1200" cap="none" spc="0" baseline="0">
              <a:solidFill>
                <a:srgbClr val="FFFFFF"/>
              </a:solidFill>
              <a:uFillTx/>
              <a:latin typeface="Poppins Medium"/>
              <a:ea typeface="Titillium" pitchFamily="2"/>
              <a:cs typeface="Arial" pitchFamily="34"/>
            </a:endParaRPr>
          </a:p>
        </p:txBody>
      </p:sp>
      <p:pic>
        <p:nvPicPr>
          <p:cNvPr id="9" name="Graphic 14">
            <a:extLst>
              <a:ext uri="{FF2B5EF4-FFF2-40B4-BE49-F238E27FC236}">
                <a16:creationId xmlns:a16="http://schemas.microsoft.com/office/drawing/2014/main" id="{DE1D83F1-81F1-FC44-A308-95B76890DE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1078" y="6541571"/>
            <a:ext cx="1292797" cy="1915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94C2F0A9-9506-412A-AE69-1832B839BD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650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ntent_1">
    <p:bg>
      <p:bgPr>
        <a:solidFill>
          <a:srgbClr val="BBD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Brandon Gulla">
            <a:extLst>
              <a:ext uri="{FF2B5EF4-FFF2-40B4-BE49-F238E27FC236}">
                <a16:creationId xmlns:a16="http://schemas.microsoft.com/office/drawing/2014/main" id="{22684FF5-70BA-45CC-AF3C-03DCC845D1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96" y="3674970"/>
            <a:ext cx="12239298" cy="318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A7AD4A53-3E0C-E344-A6CF-6B959FF9B8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2410" y="960120"/>
            <a:ext cx="10847408" cy="313931"/>
          </a:xfrm>
        </p:spPr>
        <p:txBody>
          <a:bodyPr/>
          <a:lstStyle>
            <a:lvl1pPr marL="0" indent="0">
              <a:buNone/>
              <a:defRPr lang="en-GB" sz="1600">
                <a:solidFill>
                  <a:srgbClr val="0C322C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92733EA-4A42-844B-A53D-841D4D288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410" y="369189"/>
            <a:ext cx="10847408" cy="590931"/>
          </a:xfrm>
        </p:spPr>
        <p:txBody>
          <a:bodyPr lIns="91440" tIns="45720" rIns="91440" bIns="45720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5B08DC-BB9A-0841-BAEC-DA19DF7DD155}"/>
              </a:ext>
            </a:extLst>
          </p:cNvPr>
          <p:cNvSpPr txBox="1"/>
          <p:nvPr/>
        </p:nvSpPr>
        <p:spPr>
          <a:xfrm>
            <a:off x="10957035" y="6567001"/>
            <a:ext cx="749828" cy="140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DDA467-D2F1-D74F-BC3E-6383B54283E7}" type="slidenum">
              <a:t>‹#›</a:t>
            </a:fld>
            <a:endParaRPr lang="en-US" sz="1000" b="1" i="0" u="none" strike="noStrike" kern="1200" cap="none" spc="0" baseline="0">
              <a:solidFill>
                <a:srgbClr val="FFFFFF"/>
              </a:solidFill>
              <a:uFillTx/>
              <a:latin typeface="Poppins Medium"/>
              <a:ea typeface="Titillium" pitchFamily="2"/>
              <a:cs typeface="Arial" pitchFamily="34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4C2F0A9-9506-412A-AE69-1832B839BD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650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9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FFC-D14F-BE4C-A0AA-5BDEC990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1915-D9C5-C442-9808-265987AF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74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3052115-02D6-9E42-A84E-DBF902BA44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7600" y="507600"/>
            <a:ext cx="11176800" cy="256206"/>
          </a:xfrm>
        </p:spPr>
        <p:txBody>
          <a:bodyPr vert="horz" wrap="square" lIns="0" tIns="0" rIns="0" bIns="144000" rtlCol="0">
            <a:spAutoFit/>
          </a:bodyPr>
          <a:lstStyle>
            <a:lvl1pPr marL="0" indent="0">
              <a:buNone/>
              <a:defRPr lang="en-US" sz="800" cap="all" spc="60" baseline="0" noProof="0">
                <a:solidFill>
                  <a:schemeClr val="accent1"/>
                </a:solidFill>
                <a:latin typeface="Work Sans Medium" pitchFamily="2" charset="0"/>
              </a:defRPr>
            </a:lvl1pPr>
          </a:lstStyle>
          <a:p>
            <a:pPr marL="228600" lvl="0" indent="-228600"/>
            <a:r>
              <a:rPr lang="en-US" noProof="0"/>
              <a:t>BREADCRUMBS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1DD7C-6B0E-5F4A-AE9E-2F64ED36A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600" y="1806499"/>
            <a:ext cx="9288000" cy="590546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 i="0" spc="20" baseline="0">
                <a:solidFill>
                  <a:schemeClr val="tx1"/>
                </a:solidFill>
                <a:latin typeface="Work Sans Light" pitchFamily="2" charset="77"/>
              </a:defRPr>
            </a:lvl1pPr>
            <a:lvl2pPr>
              <a:defRPr sz="1500" b="0" i="0">
                <a:latin typeface="Work Sans Light" pitchFamily="2" charset="77"/>
              </a:defRPr>
            </a:lvl2pPr>
            <a:lvl3pPr>
              <a:defRPr sz="1500" b="0" i="0">
                <a:latin typeface="Work Sans Light" pitchFamily="2" charset="77"/>
              </a:defRPr>
            </a:lvl3pPr>
            <a:lvl4pPr>
              <a:defRPr sz="1500" b="0" i="0">
                <a:latin typeface="Work Sans Light" pitchFamily="2" charset="77"/>
              </a:defRPr>
            </a:lvl4pPr>
            <a:lvl5pPr>
              <a:defRPr sz="1500" b="0" i="0">
                <a:latin typeface="Work Sans Light" pitchFamily="2" charset="77"/>
              </a:defRPr>
            </a:lvl5pPr>
          </a:lstStyle>
          <a:p>
            <a:r>
              <a:rPr lang="en-US" noProof="0">
                <a:effectLst/>
                <a:latin typeface="Work Sans Light" pitchFamily="2" charset="77"/>
              </a:rPr>
              <a:t>Berupta sum sequi invelib earupta videst, et ut quisserro estis conem. Pitat fugitius aut lati aut lis arum cume posto to es et quaero deris sunto ommolenis volupt.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D4D7CE-5FA1-4C1F-B741-7C162145A9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Copyright © SUSE 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1197BD-9F66-4524-B429-D8CD80282E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7944A3-C911-4B20-B8AF-AE5B92A5478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4082F-BD5A-4235-854F-757530F3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00" y="800852"/>
            <a:ext cx="11176800" cy="808458"/>
          </a:xfrm>
        </p:spPr>
        <p:txBody>
          <a:bodyPr bIns="251999" anchor="t"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8" name="Gepunktetes Rechteck">
            <a:extLst>
              <a:ext uri="{FF2B5EF4-FFF2-40B4-BE49-F238E27FC236}">
                <a16:creationId xmlns:a16="http://schemas.microsoft.com/office/drawing/2014/main" id="{5874C4A6-8DF8-2C45-B014-A30BF6830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954"/>
          <a:stretch/>
        </p:blipFill>
        <p:spPr>
          <a:xfrm>
            <a:off x="3303494" y="5715000"/>
            <a:ext cx="7117200" cy="9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g | Subheadline |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2E9F9DD-0B65-5C47-8A6D-400E0DAEAC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2544290"/>
            <a:ext cx="7108829" cy="182434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008BA9F-B63E-9E48-AE6D-32C967E7AF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4B3D2F-44C0-D34C-AD26-A6DDA0FA3680}" type="slidenum">
              <a:t>‹#›</a:t>
            </a:fld>
            <a:endParaRPr lang="en-US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9A9692F1-AD80-1A4B-86DE-3EBE0DF5F8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1157785"/>
            <a:ext cx="10728326" cy="66941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2000"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elit, sed diam nonummy nibh euismod tincidunt ut laoreet dolore magna aliquam erat.</a:t>
            </a:r>
          </a:p>
        </p:txBody>
      </p:sp>
      <p:sp>
        <p:nvSpPr>
          <p:cNvPr id="5" name="Title Placeholder 22">
            <a:extLst>
              <a:ext uri="{FF2B5EF4-FFF2-40B4-BE49-F238E27FC236}">
                <a16:creationId xmlns:a16="http://schemas.microsoft.com/office/drawing/2014/main" id="{ABD1E28E-A8BF-E34F-BB3F-C0EE426D8A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This is a headline</a:t>
            </a:r>
          </a:p>
        </p:txBody>
      </p:sp>
    </p:spTree>
    <p:extLst>
      <p:ext uri="{BB962C8B-B14F-4D97-AF65-F5344CB8AC3E}">
        <p14:creationId xmlns:p14="http://schemas.microsoft.com/office/powerpoint/2010/main" val="12403123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A0BC10-ADBC-3142-A62C-4A07659525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171270" y="6406487"/>
            <a:ext cx="288886" cy="123114"/>
          </a:xfrm>
        </p:spPr>
        <p:txBody>
          <a:bodyPr/>
          <a:lstStyle>
            <a:lvl1pPr>
              <a:defRPr/>
            </a:lvl1pPr>
          </a:lstStyle>
          <a:p>
            <a:pPr lvl="0"/>
            <a:fld id="{CECC5DBE-9C1D-2342-A47F-E5222E6BCB5F}" type="slidenum">
              <a:t>‹#›</a:t>
            </a:fld>
            <a:endParaRPr lang="en-US"/>
          </a:p>
        </p:txBody>
      </p:sp>
      <p:sp>
        <p:nvSpPr>
          <p:cNvPr id="3" name="Title Placeholder 22">
            <a:extLst>
              <a:ext uri="{FF2B5EF4-FFF2-40B4-BE49-F238E27FC236}">
                <a16:creationId xmlns:a16="http://schemas.microsoft.com/office/drawing/2014/main" id="{32E11121-E8D6-6648-A6C2-AA43050724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This is a headline</a:t>
            </a:r>
          </a:p>
        </p:txBody>
      </p:sp>
    </p:spTree>
    <p:extLst>
      <p:ext uri="{BB962C8B-B14F-4D97-AF65-F5344CB8AC3E}">
        <p14:creationId xmlns:p14="http://schemas.microsoft.com/office/powerpoint/2010/main" val="15853281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| Subheading | Lef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1DD6F1B-BD8B-644F-B7E0-048530EC70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526D16-758A-6449-B3EE-E54CBAF5BEFD}" type="slidenum">
              <a:t>‹#›</a:t>
            </a:fld>
            <a:endParaRPr lang="en-US"/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53930BC1-2007-A242-B56B-F40DC7F3A9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2112520"/>
            <a:ext cx="3490914" cy="89870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latin typeface="Poppins Medium" pitchFamily="2"/>
                <a:cs typeface="Poppins Medium" pitchFamily="2"/>
              </a:defRPr>
            </a:lvl1pPr>
          </a:lstStyle>
          <a:p>
            <a:pPr lvl="0"/>
            <a:r>
              <a:rPr lang="en-US"/>
              <a:t>This is a multi line heading.</a:t>
            </a:r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14B84B62-CB48-E64D-A6A6-BD989A0A7A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3352144"/>
            <a:ext cx="3490914" cy="236218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elit, sed diam nonummy nibh euismod tincidunt ut laoreet dolore magna aliquam erat.</a:t>
            </a:r>
          </a:p>
        </p:txBody>
      </p:sp>
    </p:spTree>
    <p:extLst>
      <p:ext uri="{BB962C8B-B14F-4D97-AF65-F5344CB8AC3E}">
        <p14:creationId xmlns:p14="http://schemas.microsoft.com/office/powerpoint/2010/main" val="303110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0">
            <a:extLst>
              <a:ext uri="{FF2B5EF4-FFF2-40B4-BE49-F238E27FC236}">
                <a16:creationId xmlns:a16="http://schemas.microsoft.com/office/drawing/2014/main" id="{5FC57F5C-84CC-1C44-8375-00472E2EF9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2112520"/>
            <a:ext cx="3490914" cy="89870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latin typeface="Poppins Medium" pitchFamily="2"/>
                <a:cs typeface="Poppins Medium" pitchFamily="2"/>
              </a:defRPr>
            </a:lvl1pPr>
          </a:lstStyle>
          <a:p>
            <a:pPr lvl="0"/>
            <a:r>
              <a:rPr lang="en-US"/>
              <a:t>This is a multi line heading.</a:t>
            </a:r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2A3EE654-1D9E-D14F-BC2A-DD5BF3772A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3352144"/>
            <a:ext cx="3490914" cy="236218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2000"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elit, sed diam nonummy nibh euismod tincidunt ut laoreet dolore magna aliquam erat.</a:t>
            </a:r>
          </a:p>
        </p:txBody>
      </p:sp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EAB489F9-A99B-CC49-A372-58AD73A4734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556251" y="109023"/>
            <a:ext cx="6635745" cy="6789319"/>
          </a:xfrm>
          <a:solidFill>
            <a:srgbClr val="EFEFEF"/>
          </a:solidFill>
        </p:spPr>
        <p:txBody>
          <a:bodyPr bIns="1403997" anchor="ctr" anchorCtr="1"/>
          <a:lstStyle>
            <a:lvl1pPr marL="0" indent="0" algn="ctr">
              <a:buNone/>
              <a:defRPr lang="en-AU">
                <a:solidFill>
                  <a:srgbClr val="0C322C"/>
                </a:solidFill>
                <a:latin typeface="Poppins" pitchFamily="2"/>
                <a:cs typeface="Poppins" pitchFamily="2"/>
              </a:defRPr>
            </a:lvl1pPr>
          </a:lstStyle>
          <a:p>
            <a:pPr lvl="0"/>
            <a:r>
              <a:rPr lang="en-AU"/>
              <a:t>Insert Image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A4B10D-DAD5-4DDB-B8DB-ACDF1CB5E4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460166" y="6458489"/>
            <a:ext cx="288886" cy="123114"/>
          </a:xfrm>
        </p:spPr>
        <p:txBody>
          <a:bodyPr/>
          <a:lstStyle>
            <a:lvl1pPr>
              <a:defRPr/>
            </a:lvl1pPr>
          </a:lstStyle>
          <a:p>
            <a:pPr lvl="0"/>
            <a:fld id="{254B3D2F-44C0-D34C-AD26-A6DDA0FA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46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| Subheadline | Two Columns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90B0D998-6908-1F43-A967-A06682353C7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31840" y="2528892"/>
            <a:ext cx="5292730" cy="18312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B40DD61A-C570-E143-827B-BEFCA64A740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67435" y="2528892"/>
            <a:ext cx="5292730" cy="18312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A5ED71-002B-6B46-9BFA-E35D14F28A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874B30-C881-E141-80BD-FA5BE8253525}" type="slidenum">
              <a:t>‹#›</a:t>
            </a:fld>
            <a:endParaRPr lang="en-US"/>
          </a:p>
        </p:txBody>
      </p:sp>
      <p:sp>
        <p:nvSpPr>
          <p:cNvPr id="5" name="Title Placeholder 22">
            <a:extLst>
              <a:ext uri="{FF2B5EF4-FFF2-40B4-BE49-F238E27FC236}">
                <a16:creationId xmlns:a16="http://schemas.microsoft.com/office/drawing/2014/main" id="{01F5E2C2-D275-1444-8521-F092049EC8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This is a headline</a:t>
            </a:r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EB668A09-829B-2D41-A021-DBC2B84390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1157785"/>
            <a:ext cx="10728326" cy="66941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2000"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elit, sed diam nonummy nibh euismod tincidunt ut laoreet dolore magna aliquam erat.</a:t>
            </a:r>
          </a:p>
        </p:txBody>
      </p:sp>
    </p:spTree>
    <p:extLst>
      <p:ext uri="{BB962C8B-B14F-4D97-AF65-F5344CB8AC3E}">
        <p14:creationId xmlns:p14="http://schemas.microsoft.com/office/powerpoint/2010/main" val="390468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| Subheadline | Three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80B8C22-CABB-4548-973D-CD9D2189C16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1840" y="2527173"/>
            <a:ext cx="2959848" cy="3054178"/>
          </a:xfrm>
          <a:solidFill>
            <a:srgbClr val="EFEFEF"/>
          </a:solidFill>
        </p:spPr>
        <p:txBody>
          <a:bodyPr bIns="971998" anchor="ctr" anchorCtr="1">
            <a:noAutofit/>
          </a:bodyPr>
          <a:lstStyle>
            <a:lvl1pPr algn="ctr"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15E45AE1-8459-274A-A0C7-C6BB4219291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51336" y="2528892"/>
            <a:ext cx="3489322" cy="18312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872F1585-0051-5B48-8141-556AC764B2C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70833" y="2528892"/>
            <a:ext cx="3489322" cy="18312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2F55AE-B30D-1146-B846-41D66BE40D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4F6A04-D8EF-4E48-8A32-BDA2D785F5B1}" type="slidenum">
              <a:t>‹#›</a:t>
            </a:fld>
            <a:endParaRPr lang="en-US"/>
          </a:p>
        </p:txBody>
      </p:sp>
      <p:sp>
        <p:nvSpPr>
          <p:cNvPr id="6" name="Title Placeholder 22">
            <a:extLst>
              <a:ext uri="{FF2B5EF4-FFF2-40B4-BE49-F238E27FC236}">
                <a16:creationId xmlns:a16="http://schemas.microsoft.com/office/drawing/2014/main" id="{0235C2D3-56A9-F944-AA92-B07B53A0BB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This is a headline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CA382701-AE7A-D44C-9991-851E7870DE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1157785"/>
            <a:ext cx="10728326" cy="66941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2000"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elit, sed diam nonummy nibh euismod tincidunt ut laoreet dolore magna aliquam erat.</a:t>
            </a:r>
          </a:p>
        </p:txBody>
      </p:sp>
    </p:spTree>
    <p:extLst>
      <p:ext uri="{BB962C8B-B14F-4D97-AF65-F5344CB8AC3E}">
        <p14:creationId xmlns:p14="http://schemas.microsoft.com/office/powerpoint/2010/main" val="47985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| Subheadline | Four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5B4627CB-55C3-2348-8FF5-B3580D73CE3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37564" y="2528892"/>
            <a:ext cx="2569198" cy="30431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ED75335-E031-A14A-8C9E-79E219E894B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455362" y="2528892"/>
            <a:ext cx="2569198" cy="30431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05FD554D-95B4-B54A-AC74-DC02A33DE12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69987" y="2528892"/>
            <a:ext cx="2569198" cy="30431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2BE5A88C-8B1B-1447-99B8-84D03D1983C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904290" y="2528892"/>
            <a:ext cx="2569198" cy="30431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DC17-7262-EB4B-91DA-14B7F789F0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ECB86-ED9A-5B44-9990-781DFCAD9B92}" type="slidenum">
              <a:t>‹#›</a:t>
            </a:fld>
            <a:endParaRPr lang="en-US"/>
          </a:p>
        </p:txBody>
      </p:sp>
      <p:sp>
        <p:nvSpPr>
          <p:cNvPr id="7" name="Title Placeholder 22">
            <a:extLst>
              <a:ext uri="{FF2B5EF4-FFF2-40B4-BE49-F238E27FC236}">
                <a16:creationId xmlns:a16="http://schemas.microsoft.com/office/drawing/2014/main" id="{CC4D292D-345D-0949-A3F8-ED614004B9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This is a headline</a:t>
            </a:r>
          </a:p>
        </p:txBody>
      </p:sp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7AF4E51B-E7D7-6745-951B-FBB52EDCC2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1157785"/>
            <a:ext cx="10728326" cy="66941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2000">
                <a:latin typeface="Poppins Light" pitchFamily="2"/>
                <a:cs typeface="Poppins Light" pitchFamily="2"/>
              </a:defRPr>
            </a:lvl1pPr>
          </a:lstStyle>
          <a:p>
            <a:pPr lvl="0"/>
            <a:r>
              <a:rPr lang="en-US"/>
              <a:t>This is a subheading. Lorem ipsum dolor sit amet, consectetuer adipiscing elit, sed diam nonummy nibh euismod tincidunt ut laoreet dolore magna aliquam erat.</a:t>
            </a:r>
          </a:p>
        </p:txBody>
      </p:sp>
    </p:spTree>
    <p:extLst>
      <p:ext uri="{BB962C8B-B14F-4D97-AF65-F5344CB8AC3E}">
        <p14:creationId xmlns:p14="http://schemas.microsoft.com/office/powerpoint/2010/main" val="300408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99A99B-6103-FC4C-84F5-97301F6792D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60166" y="6458489"/>
            <a:ext cx="288886" cy="1231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000000"/>
                </a:solidFill>
                <a:uFillTx/>
                <a:latin typeface="Poppins SemiBold" pitchFamily="2"/>
                <a:cs typeface="Poppins SemiBold" pitchFamily="2"/>
              </a:defRPr>
            </a:lvl1pPr>
          </a:lstStyle>
          <a:p>
            <a:pPr lvl="0"/>
            <a:fld id="{35554155-2002-2041-A2CF-23FA42FF687F}" type="slidenum">
              <a:t>‹#›</a:t>
            </a:fld>
            <a:endParaRPr lang="en-US"/>
          </a:p>
        </p:txBody>
      </p:sp>
      <p:sp>
        <p:nvSpPr>
          <p:cNvPr id="3" name="Title Placeholder 22">
            <a:extLst>
              <a:ext uri="{FF2B5EF4-FFF2-40B4-BE49-F238E27FC236}">
                <a16:creationId xmlns:a16="http://schemas.microsoft.com/office/drawing/2014/main" id="{1263CAE3-418D-3A46-853F-F60F828028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831" y="630661"/>
            <a:ext cx="10728326" cy="4555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2D5ABF85-4CD0-C442-BC90-D872472A5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40" y="2528892"/>
            <a:ext cx="10728326" cy="183126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BF2FB6-B5BF-554B-B258-84EA6E85DC6D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383977" y="6355801"/>
            <a:ext cx="1082857" cy="3284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CADD0F4-23B4-4FB8-8692-CF4574C73D78}"/>
              </a:ext>
            </a:extLst>
          </p:cNvPr>
          <p:cNvGrpSpPr/>
          <p:nvPr userDrawn="1"/>
        </p:nvGrpSpPr>
        <p:grpSpPr>
          <a:xfrm flipV="1">
            <a:off x="0" y="0"/>
            <a:ext cx="12192000" cy="95253"/>
            <a:chOff x="0" y="0"/>
            <a:chExt cx="5879685" cy="14472"/>
          </a:xfrm>
        </p:grpSpPr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4B7772ED-8899-4CB4-A3B9-FFAECB6CB0B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50828" y="0"/>
              <a:ext cx="1228857" cy="14472"/>
            </a:xfrm>
            <a:prstGeom prst="rect">
              <a:avLst/>
            </a:prstGeom>
            <a:solidFill>
              <a:srgbClr val="EA2630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Poppins" panose="00000500000000000000" pitchFamily="2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D2A68206-4B2F-4B4F-B602-0C0C8940D67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0" y="0"/>
              <a:ext cx="3373821" cy="14472"/>
            </a:xfrm>
            <a:prstGeom prst="rect">
              <a:avLst/>
            </a:prstGeom>
            <a:solidFill>
              <a:srgbClr val="2453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endParaRPr lang="en-US" sz="1000">
                <a:solidFill>
                  <a:srgbClr val="00000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</a:endParaRPr>
            </a:p>
          </p:txBody>
        </p:sp>
        <p:sp>
          <p:nvSpPr>
            <p:cNvPr id="21" name="Text Box 28">
              <a:extLst>
                <a:ext uri="{FF2B5EF4-FFF2-40B4-BE49-F238E27FC236}">
                  <a16:creationId xmlns:a16="http://schemas.microsoft.com/office/drawing/2014/main" id="{D71C3508-3684-4327-9C48-D087FCEC87F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 flipV="1">
              <a:off x="3042745" y="0"/>
              <a:ext cx="1932677" cy="14472"/>
            </a:xfrm>
            <a:prstGeom prst="rect">
              <a:avLst/>
            </a:prstGeom>
            <a:solidFill>
              <a:srgbClr val="192072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Poppins" panose="00000500000000000000" pitchFamily="2" charset="0"/>
                  <a:ea typeface="Calibri" panose="020F0502020204030204" pitchFamily="34" charset="0"/>
                </a:rPr>
                <a:t> 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EA8DC0B-E90B-4B74-B125-0A29CA00DB92}"/>
              </a:ext>
            </a:extLst>
          </p:cNvPr>
          <p:cNvSpPr txBox="1"/>
          <p:nvPr userDrawn="1"/>
        </p:nvSpPr>
        <p:spPr>
          <a:xfrm>
            <a:off x="5599763" y="6404446"/>
            <a:ext cx="1727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RGS Proprietary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003E0-6085-4A0F-BBF7-1AF81AE143FF}"/>
              </a:ext>
            </a:extLst>
          </p:cNvPr>
          <p:cNvSpPr txBox="1"/>
          <p:nvPr userDrawn="1"/>
        </p:nvSpPr>
        <p:spPr>
          <a:xfrm>
            <a:off x="304299" y="6570970"/>
            <a:ext cx="9888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Poppins Light" panose="00000400000000000000" pitchFamily="2" charset="0"/>
                <a:cs typeface="Poppins Light" panose="00000400000000000000" pitchFamily="2" charset="0"/>
              </a:rPr>
              <a:t>© RGS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710" r:id="rId28"/>
    <p:sldLayoutId id="2147483711" r:id="rId2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100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Poppins Medium"/>
        </a:defRPr>
      </a:lvl1pPr>
    </p:titleStyle>
    <p:bodyStyle>
      <a:lvl1pPr marL="342900" marR="0" lvl="0" indent="-342900" algn="l" defTabSz="914400" rtl="0" fontAlgn="auto" hangingPunct="1">
        <a:lnSpc>
          <a:spcPct val="110000"/>
        </a:lnSpc>
        <a:spcBef>
          <a:spcPts val="1000"/>
        </a:spcBef>
        <a:spcAft>
          <a:spcPts val="600"/>
        </a:spcAft>
        <a:buClr>
          <a:srgbClr val="2453FF"/>
        </a:buClr>
        <a:buSzPct val="100000"/>
        <a:buFont typeface="Poppins Black" pitchFamily="2"/>
        <a:buChar char="—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Poppins Light"/>
        </a:defRPr>
      </a:lvl1pPr>
      <a:lvl2pPr marL="800100" marR="0" lvl="1" indent="-342900" algn="l" defTabSz="914400" rtl="0" fontAlgn="auto" hangingPunct="1">
        <a:lnSpc>
          <a:spcPct val="110000"/>
        </a:lnSpc>
        <a:spcBef>
          <a:spcPts val="0"/>
        </a:spcBef>
        <a:spcAft>
          <a:spcPts val="600"/>
        </a:spcAft>
        <a:buClr>
          <a:srgbClr val="2453FF"/>
        </a:buClr>
        <a:buSzPct val="100000"/>
        <a:buFont typeface="Poppins SemiBold" pitchFamily="2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Poppins Light"/>
        </a:defRPr>
      </a:lvl2pPr>
      <a:lvl3pPr marL="1257300" marR="0" lvl="2" indent="-342900" algn="l" defTabSz="914400" rtl="0" fontAlgn="auto" hangingPunct="1">
        <a:lnSpc>
          <a:spcPct val="110000"/>
        </a:lnSpc>
        <a:spcBef>
          <a:spcPts val="0"/>
        </a:spcBef>
        <a:spcAft>
          <a:spcPts val="600"/>
        </a:spcAft>
        <a:buClr>
          <a:srgbClr val="2453FF"/>
        </a:buClr>
        <a:buSzPct val="100000"/>
        <a:buFont typeface="Poppins Light" pitchFamily="2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Poppins Light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0"/>
        </a:spcBef>
        <a:spcAft>
          <a:spcPts val="600"/>
        </a:spcAft>
        <a:buClr>
          <a:srgbClr val="2453FF"/>
        </a:buClr>
        <a:buSzPct val="100000"/>
        <a:buFont typeface="Poppins Light" pitchFamily="2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Poppins Light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0"/>
        </a:spcBef>
        <a:spcAft>
          <a:spcPts val="600"/>
        </a:spcAft>
        <a:buClr>
          <a:srgbClr val="2453FF"/>
        </a:buClr>
        <a:buSzPct val="100000"/>
        <a:buFont typeface="Poppins Light" pitchFamily="2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Poppins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0E73451-7B02-FFFF-ED2B-38002556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3" y="1269733"/>
            <a:ext cx="4832177" cy="2540789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E35854-867F-3068-8C0F-0FFC7BB0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615" y="1137528"/>
            <a:ext cx="5678601" cy="2044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79B00-627D-4405-20F4-273E80519576}"/>
              </a:ext>
            </a:extLst>
          </p:cNvPr>
          <p:cNvSpPr txBox="1"/>
          <p:nvPr/>
        </p:nvSpPr>
        <p:spPr>
          <a:xfrm>
            <a:off x="791110" y="3810522"/>
            <a:ext cx="10638890" cy="21895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The Linux Foundation is non-profit designed to build sustainable ecosystems around open-source projects to accelerate technology development and commercial adoption.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Poppins" pitchFamily="2" charset="77"/>
                <a:cs typeface="Poppins" pitchFamily="2" charset="77"/>
              </a:rPr>
              <a:t>Included with the Rancher Multi-Cluster Manager Subscription: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1 Year Subscription to the complete Linux Foundation eLearning Catalogue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1 Individual Linux Foundation Certification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Additional subscriptions available via the RGS-Linux Foundation Customer Portal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6DEDA-E691-4CE7-F68C-568E44B5CF4E}"/>
              </a:ext>
            </a:extLst>
          </p:cNvPr>
          <p:cNvSpPr txBox="1"/>
          <p:nvPr/>
        </p:nvSpPr>
        <p:spPr>
          <a:xfrm>
            <a:off x="791110" y="477748"/>
            <a:ext cx="86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" pitchFamily="2" charset="77"/>
                <a:cs typeface="Poppins" pitchFamily="2" charset="77"/>
              </a:rPr>
              <a:t>Build Expertise on Open-Source Software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DFA8A-53C7-02B5-F8DE-C77987CCAF83}"/>
              </a:ext>
            </a:extLst>
          </p:cNvPr>
          <p:cNvSpPr/>
          <p:nvPr/>
        </p:nvSpPr>
        <p:spPr>
          <a:xfrm>
            <a:off x="5835721" y="3082247"/>
            <a:ext cx="441789" cy="205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F5A5A-8FE3-B2BC-1FF6-87814B10F2EE}"/>
              </a:ext>
            </a:extLst>
          </p:cNvPr>
          <p:cNvSpPr/>
          <p:nvPr/>
        </p:nvSpPr>
        <p:spPr>
          <a:xfrm>
            <a:off x="8525838" y="3082247"/>
            <a:ext cx="441789" cy="205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49814"/>
      </p:ext>
    </p:extLst>
  </p:cSld>
  <p:clrMapOvr>
    <a:masterClrMapping/>
  </p:clrMapOvr>
</p:sld>
</file>

<file path=ppt/theme/theme1.xml><?xml version="1.0" encoding="utf-8"?>
<a:theme xmlns:a="http://schemas.openxmlformats.org/drawingml/2006/main" name="SUSE RG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10512</TotalTime>
  <Words>59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Poppins</vt:lpstr>
      <vt:lpstr>Poppins Black</vt:lpstr>
      <vt:lpstr>Poppins Light</vt:lpstr>
      <vt:lpstr>Poppins Medium</vt:lpstr>
      <vt:lpstr>Poppins SemiBold</vt:lpstr>
      <vt:lpstr>Work Sans Light</vt:lpstr>
      <vt:lpstr>Work Sans Medium</vt:lpstr>
      <vt:lpstr>SUSE RGS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Armstrong, India</dc:creator>
  <cp:lastModifiedBy>Zack Brady</cp:lastModifiedBy>
  <cp:revision>60</cp:revision>
  <dcterms:created xsi:type="dcterms:W3CDTF">2020-11-17T10:12:06Z</dcterms:created>
  <dcterms:modified xsi:type="dcterms:W3CDTF">2023-07-11T17:22:56Z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0x01010051EAFDFA6D71834D8D993AB6DEF61CED</vt:lpwstr>
  </property>
</Properties>
</file>