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407"/>
    <p:restoredTop sz="94640"/>
  </p:normalViewPr>
  <p:slideViewPr>
    <p:cSldViewPr snapToGrid="0" snapToObjects="1">
      <p:cViewPr>
        <p:scale>
          <a:sx n="95" d="100"/>
          <a:sy n="95" d="100"/>
        </p:scale>
        <p:origin x="8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3D69-1F1F-9F4D-9B19-12C14D5F4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B21D2-A945-2F44-BE59-03094B080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669D2-9A45-A54D-86C5-F195AEAD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FBCA-4402-8244-8B3A-C52334D73E55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B5685-DFC5-4047-BC86-857909A6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92BE0-6104-AD40-8DC6-6EA0F8D5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30A6-5379-C548-80E8-75D940ABC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1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16B-C482-A942-AED6-06DFBD7B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D6D40-1238-9649-A074-40E6F98AC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EE6DE-8D6E-BD42-AB2D-EEA207765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FBCA-4402-8244-8B3A-C52334D73E55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53212-068E-7E4F-9020-407C5D62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1817E-274D-7A4E-B29C-4ADB48727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30A6-5379-C548-80E8-75D940ABC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7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A8E49D-5182-DA49-A11B-C17BAA9C7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ECE96-6CA9-8D40-838E-A35DFBCA3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19BBC-31AF-524F-B8D1-A57FF456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FBCA-4402-8244-8B3A-C52334D73E55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1DA20-5127-D54F-B51B-A43144E8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04A1-6A1F-8C48-8554-D86B9A1E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30A6-5379-C548-80E8-75D940ABC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2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3DDD-1C22-0B44-8893-5A168F935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96508-745B-BF4F-9683-1BD204E7D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897A-5D8D-3946-95F4-271239A3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FBCA-4402-8244-8B3A-C52334D73E55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DD878-3B15-E040-8E23-D5A29F79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60D08-078D-D84B-839C-FAB816F7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30A6-5379-C548-80E8-75D940ABC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1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8E1A6-8F3D-DD42-BB53-1DA5906F4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99B9A-8D50-C84E-8566-D86B4D60C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656BA-A38C-B444-8EB8-6FEA3977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FBCA-4402-8244-8B3A-C52334D73E55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757B9-A0CE-0A47-A512-9A3E6D645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8599E-3BEE-8F4B-8714-79DF676A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30A6-5379-C548-80E8-75D940ABC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2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C8D25-8116-8F4B-B029-A9F4A10D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38344-4153-8B45-8308-AAC99B5A2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8EDCE-B95C-6249-98A5-52D09CD87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0159C-325B-0E4B-B25C-D7491160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FBCA-4402-8244-8B3A-C52334D73E55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AAC2A-8954-8F43-AF73-319FE117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3E1E4-022D-0140-9F0E-A0D91794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30A6-5379-C548-80E8-75D940ABC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6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C28A2-7016-7641-A460-30C5C52E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EDC7A-AF7B-BE43-989A-A1194AF00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88B1C-1E97-FA41-BCC6-085EBF2EE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9FE7CD-BC7E-4E47-9EDA-C2C51B2C8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9CC3B0-D328-D444-9297-4EF160603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660FF1-A0FB-F04E-BDE4-DE3E5C68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FBCA-4402-8244-8B3A-C52334D73E55}" type="datetimeFigureOut">
              <a:rPr lang="en-US" smtClean="0"/>
              <a:t>2/28/20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69DAFA-12E1-E941-8EC6-1A1AFF57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EC0EE0-25DE-004A-9056-D50A51F2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30A6-5379-C548-80E8-75D940ABC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6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57E8-4C85-FD45-9E5E-FD2C3770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4DFD35-FDE8-7344-8CB3-1BB517C1D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FBCA-4402-8244-8B3A-C52334D73E55}" type="datetimeFigureOut">
              <a:rPr lang="en-US" smtClean="0"/>
              <a:t>2/28/20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B2D2D-AAB9-CA48-B5CB-C735AABF3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97A24-A1B8-9D46-82CE-8B369EAB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30A6-5379-C548-80E8-75D940ABC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6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AC614C-6ED1-F947-925E-12F576A6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FBCA-4402-8244-8B3A-C52334D73E55}" type="datetimeFigureOut">
              <a:rPr lang="en-US" smtClean="0"/>
              <a:t>2/28/20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090501-13DF-6646-A475-318FA4595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E1D21-476D-554C-BA0A-6C636C8B8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30A6-5379-C548-80E8-75D940ABC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ECEF-330D-3241-ACB6-7E752AE20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40476-B30F-5F42-BE48-4A648B465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95FE4-20E7-424D-83FB-ED1C30FBF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24DAE-7D75-CD43-9FC4-FE0F83B8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FBCA-4402-8244-8B3A-C52334D73E55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78FA9-3258-6241-B488-EF2E81D06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E4AD6-D09F-EE47-A98B-85338114F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30A6-5379-C548-80E8-75D940ABC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9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F9E6-870C-3646-9729-A6A0F399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4AEB67-41FC-E74F-89C6-23076ACE8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B8AA2-18C7-FC44-B17F-9E54D0CF6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2C3B7-2276-5744-AA8C-800C7BBB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FBCA-4402-8244-8B3A-C52334D73E55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E22A5-13DF-B54F-B5B6-92CA2A78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A678B-308D-2940-9196-01A26D48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30A6-5379-C548-80E8-75D940ABC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4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9089A0-4088-9B46-8E08-7F29EBA63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12D91-2CD0-204F-99F3-06D724C8C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2E972-DFB1-D64E-96C3-E5522AF31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6FBCA-4402-8244-8B3A-C52334D73E55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84D92-5FA5-BC4B-89DD-1EA059D0E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1A23F-D68D-B74B-BFEC-B498F56DE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330A6-5379-C548-80E8-75D940ABC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erver">
            <a:extLst>
              <a:ext uri="{FF2B5EF4-FFF2-40B4-BE49-F238E27FC236}">
                <a16:creationId xmlns:a16="http://schemas.microsoft.com/office/drawing/2014/main" id="{65206E30-24AE-3941-A61D-21A752804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6723" y="2518123"/>
            <a:ext cx="1618554" cy="16185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866326-BA12-F94B-B8A1-00B505FFF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0834" y="3719829"/>
            <a:ext cx="1634889" cy="1634889"/>
          </a:xfrm>
          <a:prstGeom prst="rect">
            <a:avLst/>
          </a:prstGeom>
        </p:spPr>
      </p:pic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D7903B88-6CC0-A64F-8287-FE05BF583CA3}"/>
              </a:ext>
            </a:extLst>
          </p:cNvPr>
          <p:cNvCxnSpPr>
            <a:cxnSpLocks/>
          </p:cNvCxnSpPr>
          <p:nvPr/>
        </p:nvCxnSpPr>
        <p:spPr>
          <a:xfrm flipV="1">
            <a:off x="7010397" y="2282084"/>
            <a:ext cx="2669180" cy="660866"/>
          </a:xfrm>
          <a:prstGeom prst="bentConnector3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BDE031BA-86BA-3846-AB43-46A681DE1714}"/>
              </a:ext>
            </a:extLst>
          </p:cNvPr>
          <p:cNvCxnSpPr>
            <a:cxnSpLocks/>
          </p:cNvCxnSpPr>
          <p:nvPr/>
        </p:nvCxnSpPr>
        <p:spPr>
          <a:xfrm>
            <a:off x="6975566" y="3579223"/>
            <a:ext cx="2860148" cy="904965"/>
          </a:xfrm>
          <a:prstGeom prst="bentConnector3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Graphic 16" descr="Computer">
            <a:extLst>
              <a:ext uri="{FF2B5EF4-FFF2-40B4-BE49-F238E27FC236}">
                <a16:creationId xmlns:a16="http://schemas.microsoft.com/office/drawing/2014/main" id="{95016E32-D364-6943-A7F9-D6D0A66AF7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7143" y="2356909"/>
            <a:ext cx="1779768" cy="1779768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C60BF4A-458F-634D-9C80-3CB0D909DD76}"/>
              </a:ext>
            </a:extLst>
          </p:cNvPr>
          <p:cNvCxnSpPr>
            <a:cxnSpLocks/>
          </p:cNvCxnSpPr>
          <p:nvPr/>
        </p:nvCxnSpPr>
        <p:spPr>
          <a:xfrm flipH="1">
            <a:off x="2487706" y="3429000"/>
            <a:ext cx="27990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5792C00-81DE-1844-AB5D-FC7089A6BB35}"/>
              </a:ext>
            </a:extLst>
          </p:cNvPr>
          <p:cNvCxnSpPr>
            <a:cxnSpLocks/>
          </p:cNvCxnSpPr>
          <p:nvPr/>
        </p:nvCxnSpPr>
        <p:spPr>
          <a:xfrm>
            <a:off x="2487706" y="3014647"/>
            <a:ext cx="2900082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C0A7724-B94E-934B-940B-B1C55F41E795}"/>
              </a:ext>
            </a:extLst>
          </p:cNvPr>
          <p:cNvSpPr txBox="1"/>
          <p:nvPr/>
        </p:nvSpPr>
        <p:spPr>
          <a:xfrm>
            <a:off x="2910984" y="2436994"/>
            <a:ext cx="205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8DAB6E-149A-3C48-90A5-E333B3967D62}"/>
              </a:ext>
            </a:extLst>
          </p:cNvPr>
          <p:cNvSpPr txBox="1"/>
          <p:nvPr/>
        </p:nvSpPr>
        <p:spPr>
          <a:xfrm>
            <a:off x="2775343" y="3474021"/>
            <a:ext cx="2511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 - Mirror of 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7A121F-DBFF-5E42-8C99-71A0365D8041}"/>
              </a:ext>
            </a:extLst>
          </p:cNvPr>
          <p:cNvSpPr txBox="1"/>
          <p:nvPr/>
        </p:nvSpPr>
        <p:spPr>
          <a:xfrm>
            <a:off x="5069237" y="4096060"/>
            <a:ext cx="205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Switch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888C80-ADF3-DB4B-93FD-48598F08E7D7}"/>
              </a:ext>
            </a:extLst>
          </p:cNvPr>
          <p:cNvSpPr txBox="1"/>
          <p:nvPr/>
        </p:nvSpPr>
        <p:spPr>
          <a:xfrm>
            <a:off x="7365494" y="1660045"/>
            <a:ext cx="205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208EC1-8605-CC4B-9C88-F7EABE13DE8D}"/>
              </a:ext>
            </a:extLst>
          </p:cNvPr>
          <p:cNvSpPr txBox="1"/>
          <p:nvPr/>
        </p:nvSpPr>
        <p:spPr>
          <a:xfrm>
            <a:off x="7378877" y="4550781"/>
            <a:ext cx="205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F96C21-1EAC-4846-96F2-BB5ED993C02A}"/>
              </a:ext>
            </a:extLst>
          </p:cNvPr>
          <p:cNvSpPr txBox="1"/>
          <p:nvPr/>
        </p:nvSpPr>
        <p:spPr>
          <a:xfrm>
            <a:off x="9825204" y="2772658"/>
            <a:ext cx="205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S7 1200 PLC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DCAED6-1FF6-364F-B4E8-E3E50B371A61}"/>
              </a:ext>
            </a:extLst>
          </p:cNvPr>
          <p:cNvSpPr txBox="1"/>
          <p:nvPr/>
        </p:nvSpPr>
        <p:spPr>
          <a:xfrm>
            <a:off x="9825204" y="5129173"/>
            <a:ext cx="205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HMI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1119DCD-0181-E641-8D61-E7B5FF718FE8}"/>
              </a:ext>
            </a:extLst>
          </p:cNvPr>
          <p:cNvGrpSpPr/>
          <p:nvPr/>
        </p:nvGrpSpPr>
        <p:grpSpPr>
          <a:xfrm>
            <a:off x="9906515" y="1261182"/>
            <a:ext cx="1765531" cy="1406684"/>
            <a:chOff x="2875331" y="1908206"/>
            <a:chExt cx="4701574" cy="374597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2C8BCFA-C717-CD4A-8C7D-BBF1D28B81C3}"/>
                </a:ext>
              </a:extLst>
            </p:cNvPr>
            <p:cNvSpPr/>
            <p:nvPr/>
          </p:nvSpPr>
          <p:spPr>
            <a:xfrm>
              <a:off x="2875331" y="1908207"/>
              <a:ext cx="2276005" cy="374597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8986F94-62A0-494D-8DE5-6C08BFC25071}"/>
                </a:ext>
              </a:extLst>
            </p:cNvPr>
            <p:cNvSpPr/>
            <p:nvPr/>
          </p:nvSpPr>
          <p:spPr>
            <a:xfrm>
              <a:off x="5151336" y="1908206"/>
              <a:ext cx="808523" cy="374597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FD799AB-EC1F-984D-AD04-15815854F4AF}"/>
                </a:ext>
              </a:extLst>
            </p:cNvPr>
            <p:cNvSpPr/>
            <p:nvPr/>
          </p:nvSpPr>
          <p:spPr>
            <a:xfrm>
              <a:off x="5959859" y="1908206"/>
              <a:ext cx="808523" cy="374597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C98AF25-44A4-164F-B4E1-A17C7D1C05A0}"/>
                </a:ext>
              </a:extLst>
            </p:cNvPr>
            <p:cNvSpPr/>
            <p:nvPr/>
          </p:nvSpPr>
          <p:spPr>
            <a:xfrm>
              <a:off x="6768382" y="1908206"/>
              <a:ext cx="808523" cy="374597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D9F1462-5916-9B47-B335-1FAC68BC18D3}"/>
                </a:ext>
              </a:extLst>
            </p:cNvPr>
            <p:cNvSpPr/>
            <p:nvPr/>
          </p:nvSpPr>
          <p:spPr>
            <a:xfrm>
              <a:off x="2875331" y="1908206"/>
              <a:ext cx="2276005" cy="1297007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03CB3D6-5F77-BE45-9C42-B1E34456C706}"/>
                </a:ext>
              </a:extLst>
            </p:cNvPr>
            <p:cNvSpPr/>
            <p:nvPr/>
          </p:nvSpPr>
          <p:spPr>
            <a:xfrm>
              <a:off x="4879052" y="2002854"/>
              <a:ext cx="97210" cy="153205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1B7B3B8-BCE3-8645-A867-19734EB7A0AE}"/>
                </a:ext>
              </a:extLst>
            </p:cNvPr>
            <p:cNvSpPr/>
            <p:nvPr/>
          </p:nvSpPr>
          <p:spPr>
            <a:xfrm>
              <a:off x="5326410" y="2088683"/>
              <a:ext cx="477624" cy="154004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FA0C108-F9A1-C347-A195-2E287A66D035}"/>
                </a:ext>
              </a:extLst>
            </p:cNvPr>
            <p:cNvSpPr/>
            <p:nvPr/>
          </p:nvSpPr>
          <p:spPr>
            <a:xfrm>
              <a:off x="6125741" y="2088683"/>
              <a:ext cx="477624" cy="154004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7E4B943-22BE-F741-A878-D96A4035D04E}"/>
                </a:ext>
              </a:extLst>
            </p:cNvPr>
            <p:cNvSpPr/>
            <p:nvPr/>
          </p:nvSpPr>
          <p:spPr>
            <a:xfrm>
              <a:off x="6916245" y="2088683"/>
              <a:ext cx="477624" cy="154004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B0DF841-1A59-224B-9DF8-E8CBE92D0B82}"/>
                </a:ext>
              </a:extLst>
            </p:cNvPr>
            <p:cNvSpPr/>
            <p:nvPr/>
          </p:nvSpPr>
          <p:spPr>
            <a:xfrm rot="16200000">
              <a:off x="5757041" y="3774619"/>
              <a:ext cx="97210" cy="153205"/>
            </a:xfrm>
            <a:prstGeom prst="rect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7FAB2E7-84A6-1443-B2BE-5C4AD16E0992}"/>
                </a:ext>
              </a:extLst>
            </p:cNvPr>
            <p:cNvSpPr/>
            <p:nvPr/>
          </p:nvSpPr>
          <p:spPr>
            <a:xfrm rot="16200000">
              <a:off x="5760228" y="3946067"/>
              <a:ext cx="97210" cy="153205"/>
            </a:xfrm>
            <a:prstGeom prst="rect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CCD7CA7-7032-D042-9A36-4CB7C2F5B8FF}"/>
                </a:ext>
              </a:extLst>
            </p:cNvPr>
            <p:cNvSpPr/>
            <p:nvPr/>
          </p:nvSpPr>
          <p:spPr>
            <a:xfrm rot="16200000">
              <a:off x="5757041" y="4117514"/>
              <a:ext cx="97210" cy="153205"/>
            </a:xfrm>
            <a:prstGeom prst="rect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82FD1AA-42B9-5046-9AE6-AF2D8D789224}"/>
                </a:ext>
              </a:extLst>
            </p:cNvPr>
            <p:cNvSpPr/>
            <p:nvPr/>
          </p:nvSpPr>
          <p:spPr>
            <a:xfrm rot="16200000">
              <a:off x="6565565" y="3774619"/>
              <a:ext cx="97210" cy="153205"/>
            </a:xfrm>
            <a:prstGeom prst="rect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EF5271A-A491-EC43-A4C5-94B0808AFA25}"/>
                </a:ext>
              </a:extLst>
            </p:cNvPr>
            <p:cNvSpPr/>
            <p:nvPr/>
          </p:nvSpPr>
          <p:spPr>
            <a:xfrm rot="16200000">
              <a:off x="6568752" y="3946067"/>
              <a:ext cx="97210" cy="153205"/>
            </a:xfrm>
            <a:prstGeom prst="rect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27A468F-9BA8-E748-BC38-F7DCBCEA329E}"/>
                </a:ext>
              </a:extLst>
            </p:cNvPr>
            <p:cNvSpPr/>
            <p:nvPr/>
          </p:nvSpPr>
          <p:spPr>
            <a:xfrm rot="16200000">
              <a:off x="6565565" y="4117514"/>
              <a:ext cx="97210" cy="153205"/>
            </a:xfrm>
            <a:prstGeom prst="rect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AC491BE-B4ED-A748-84FF-26E57D70D3E6}"/>
                </a:ext>
              </a:extLst>
            </p:cNvPr>
            <p:cNvSpPr/>
            <p:nvPr/>
          </p:nvSpPr>
          <p:spPr>
            <a:xfrm rot="16200000">
              <a:off x="7373565" y="3774619"/>
              <a:ext cx="97210" cy="153205"/>
            </a:xfrm>
            <a:prstGeom prst="rect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36E1FDA-68AF-A445-8AA2-1BD53BEBC6FA}"/>
                </a:ext>
              </a:extLst>
            </p:cNvPr>
            <p:cNvSpPr/>
            <p:nvPr/>
          </p:nvSpPr>
          <p:spPr>
            <a:xfrm rot="16200000">
              <a:off x="7376752" y="3946067"/>
              <a:ext cx="97210" cy="153205"/>
            </a:xfrm>
            <a:prstGeom prst="rect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5237ECF-E20B-E94D-B1EA-6C48307CBB74}"/>
                </a:ext>
              </a:extLst>
            </p:cNvPr>
            <p:cNvSpPr/>
            <p:nvPr/>
          </p:nvSpPr>
          <p:spPr>
            <a:xfrm rot="16200000">
              <a:off x="7373565" y="4117514"/>
              <a:ext cx="97210" cy="153205"/>
            </a:xfrm>
            <a:prstGeom prst="rect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926F3C1-5107-B445-8313-E59A3B20CA53}"/>
                </a:ext>
              </a:extLst>
            </p:cNvPr>
            <p:cNvSpPr/>
            <p:nvPr/>
          </p:nvSpPr>
          <p:spPr>
            <a:xfrm rot="16200000">
              <a:off x="2991313" y="4722150"/>
              <a:ext cx="97210" cy="153205"/>
            </a:xfrm>
            <a:prstGeom prst="rect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58E02E2-1E2C-644C-9219-D86611BDBD89}"/>
                </a:ext>
              </a:extLst>
            </p:cNvPr>
            <p:cNvSpPr/>
            <p:nvPr/>
          </p:nvSpPr>
          <p:spPr>
            <a:xfrm rot="16200000">
              <a:off x="2994500" y="4893598"/>
              <a:ext cx="97210" cy="153205"/>
            </a:xfrm>
            <a:prstGeom prst="rect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E85728F-A26D-5148-826A-986867D103A3}"/>
                </a:ext>
              </a:extLst>
            </p:cNvPr>
            <p:cNvSpPr/>
            <p:nvPr/>
          </p:nvSpPr>
          <p:spPr>
            <a:xfrm rot="16200000">
              <a:off x="2991313" y="5065045"/>
              <a:ext cx="97210" cy="153205"/>
            </a:xfrm>
            <a:prstGeom prst="rect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EF26A39-BDD4-5342-9DFB-B5B321AAB62E}"/>
              </a:ext>
            </a:extLst>
          </p:cNvPr>
          <p:cNvSpPr txBox="1"/>
          <p:nvPr/>
        </p:nvSpPr>
        <p:spPr>
          <a:xfrm>
            <a:off x="334402" y="3786915"/>
            <a:ext cx="205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Kali</a:t>
            </a:r>
          </a:p>
        </p:txBody>
      </p:sp>
    </p:spTree>
    <p:extLst>
      <p:ext uri="{BB962C8B-B14F-4D97-AF65-F5344CB8AC3E}">
        <p14:creationId xmlns:p14="http://schemas.microsoft.com/office/powerpoint/2010/main" val="419900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06F23569-647E-664E-8F6E-4DDBE0870BBB}"/>
              </a:ext>
            </a:extLst>
          </p:cNvPr>
          <p:cNvGrpSpPr/>
          <p:nvPr/>
        </p:nvGrpSpPr>
        <p:grpSpPr>
          <a:xfrm>
            <a:off x="2875331" y="1908206"/>
            <a:ext cx="4701574" cy="3745972"/>
            <a:chOff x="2875331" y="1908206"/>
            <a:chExt cx="4701574" cy="374597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A8E74DF-3941-EF49-B08F-58DDDE6C985A}"/>
                </a:ext>
              </a:extLst>
            </p:cNvPr>
            <p:cNvSpPr/>
            <p:nvPr/>
          </p:nvSpPr>
          <p:spPr>
            <a:xfrm>
              <a:off x="2875331" y="1908207"/>
              <a:ext cx="2276005" cy="374597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D1C7C9-3A62-314C-8E62-24E4F571AB78}"/>
                </a:ext>
              </a:extLst>
            </p:cNvPr>
            <p:cNvSpPr/>
            <p:nvPr/>
          </p:nvSpPr>
          <p:spPr>
            <a:xfrm>
              <a:off x="5151336" y="1908206"/>
              <a:ext cx="808523" cy="374597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DBE98A-A7B7-F94E-B7BD-6A2F67A0CAB6}"/>
                </a:ext>
              </a:extLst>
            </p:cNvPr>
            <p:cNvSpPr/>
            <p:nvPr/>
          </p:nvSpPr>
          <p:spPr>
            <a:xfrm>
              <a:off x="5959859" y="1908206"/>
              <a:ext cx="808523" cy="374597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E0B65C-E2A6-D84C-B2AD-8B176A6440A5}"/>
                </a:ext>
              </a:extLst>
            </p:cNvPr>
            <p:cNvSpPr/>
            <p:nvPr/>
          </p:nvSpPr>
          <p:spPr>
            <a:xfrm>
              <a:off x="6768382" y="1908206"/>
              <a:ext cx="808523" cy="374597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44A9B4-5E68-004C-B761-C9E2CA9EE5D0}"/>
                </a:ext>
              </a:extLst>
            </p:cNvPr>
            <p:cNvSpPr/>
            <p:nvPr/>
          </p:nvSpPr>
          <p:spPr>
            <a:xfrm>
              <a:off x="2875331" y="1908206"/>
              <a:ext cx="2276005" cy="1297007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7997179-66FE-634C-84D4-BA737842877E}"/>
                </a:ext>
              </a:extLst>
            </p:cNvPr>
            <p:cNvSpPr/>
            <p:nvPr/>
          </p:nvSpPr>
          <p:spPr>
            <a:xfrm>
              <a:off x="4879052" y="2002854"/>
              <a:ext cx="97210" cy="153205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E33627-0F85-3641-A118-434F10EB54BD}"/>
                </a:ext>
              </a:extLst>
            </p:cNvPr>
            <p:cNvSpPr/>
            <p:nvPr/>
          </p:nvSpPr>
          <p:spPr>
            <a:xfrm>
              <a:off x="5326410" y="2088683"/>
              <a:ext cx="477624" cy="154004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EBC08D8-02B4-704C-BC8B-558E701B91A8}"/>
                </a:ext>
              </a:extLst>
            </p:cNvPr>
            <p:cNvSpPr/>
            <p:nvPr/>
          </p:nvSpPr>
          <p:spPr>
            <a:xfrm>
              <a:off x="6125741" y="2088683"/>
              <a:ext cx="477624" cy="154004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690010-9A09-F642-A301-1577AE9D5502}"/>
                </a:ext>
              </a:extLst>
            </p:cNvPr>
            <p:cNvSpPr/>
            <p:nvPr/>
          </p:nvSpPr>
          <p:spPr>
            <a:xfrm>
              <a:off x="6916245" y="2088683"/>
              <a:ext cx="477624" cy="154004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3F0A2E-642C-2A4C-ACF5-95D1F25CA8DE}"/>
                </a:ext>
              </a:extLst>
            </p:cNvPr>
            <p:cNvSpPr/>
            <p:nvPr/>
          </p:nvSpPr>
          <p:spPr>
            <a:xfrm rot="16200000">
              <a:off x="5757041" y="3774619"/>
              <a:ext cx="97210" cy="153205"/>
            </a:xfrm>
            <a:prstGeom prst="rect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0DC2A3B-E768-C64B-92E2-2408E26651D6}"/>
                </a:ext>
              </a:extLst>
            </p:cNvPr>
            <p:cNvSpPr/>
            <p:nvPr/>
          </p:nvSpPr>
          <p:spPr>
            <a:xfrm rot="16200000">
              <a:off x="5760228" y="3946067"/>
              <a:ext cx="97210" cy="153205"/>
            </a:xfrm>
            <a:prstGeom prst="rect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400A9D5-1FB1-F94B-9C4B-3BF5C5223A65}"/>
                </a:ext>
              </a:extLst>
            </p:cNvPr>
            <p:cNvSpPr/>
            <p:nvPr/>
          </p:nvSpPr>
          <p:spPr>
            <a:xfrm rot="16200000">
              <a:off x="5757041" y="4117514"/>
              <a:ext cx="97210" cy="153205"/>
            </a:xfrm>
            <a:prstGeom prst="rect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50AD93B-292E-AC4A-B097-72963A255D69}"/>
                </a:ext>
              </a:extLst>
            </p:cNvPr>
            <p:cNvSpPr/>
            <p:nvPr/>
          </p:nvSpPr>
          <p:spPr>
            <a:xfrm rot="16200000">
              <a:off x="6565565" y="3774619"/>
              <a:ext cx="97210" cy="153205"/>
            </a:xfrm>
            <a:prstGeom prst="rect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5B28D52-6627-8443-BB91-43242B98A333}"/>
                </a:ext>
              </a:extLst>
            </p:cNvPr>
            <p:cNvSpPr/>
            <p:nvPr/>
          </p:nvSpPr>
          <p:spPr>
            <a:xfrm rot="16200000">
              <a:off x="6568752" y="3946067"/>
              <a:ext cx="97210" cy="153205"/>
            </a:xfrm>
            <a:prstGeom prst="rect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42E7712-D8E8-754E-BCA2-0FFA5E3595BA}"/>
                </a:ext>
              </a:extLst>
            </p:cNvPr>
            <p:cNvSpPr/>
            <p:nvPr/>
          </p:nvSpPr>
          <p:spPr>
            <a:xfrm rot="16200000">
              <a:off x="6565565" y="4117514"/>
              <a:ext cx="97210" cy="153205"/>
            </a:xfrm>
            <a:prstGeom prst="rect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E606733-4122-6344-83C5-9B6AA4B6F716}"/>
                </a:ext>
              </a:extLst>
            </p:cNvPr>
            <p:cNvSpPr/>
            <p:nvPr/>
          </p:nvSpPr>
          <p:spPr>
            <a:xfrm rot="16200000">
              <a:off x="7373565" y="3774619"/>
              <a:ext cx="97210" cy="153205"/>
            </a:xfrm>
            <a:prstGeom prst="rect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23B3D00-EBAA-B64D-A2B2-42FAED46914D}"/>
                </a:ext>
              </a:extLst>
            </p:cNvPr>
            <p:cNvSpPr/>
            <p:nvPr/>
          </p:nvSpPr>
          <p:spPr>
            <a:xfrm rot="16200000">
              <a:off x="7376752" y="3946067"/>
              <a:ext cx="97210" cy="153205"/>
            </a:xfrm>
            <a:prstGeom prst="rect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75D993A-462B-E948-AD43-B359EDB0F1BC}"/>
                </a:ext>
              </a:extLst>
            </p:cNvPr>
            <p:cNvSpPr/>
            <p:nvPr/>
          </p:nvSpPr>
          <p:spPr>
            <a:xfrm rot="16200000">
              <a:off x="7373565" y="4117514"/>
              <a:ext cx="97210" cy="153205"/>
            </a:xfrm>
            <a:prstGeom prst="rect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628947F-E76B-604D-8A7A-CE91BE891625}"/>
                </a:ext>
              </a:extLst>
            </p:cNvPr>
            <p:cNvSpPr/>
            <p:nvPr/>
          </p:nvSpPr>
          <p:spPr>
            <a:xfrm rot="16200000">
              <a:off x="2991313" y="4722150"/>
              <a:ext cx="97210" cy="153205"/>
            </a:xfrm>
            <a:prstGeom prst="rect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A20EC5F-B3B9-6147-81CD-5F22DC76E65D}"/>
                </a:ext>
              </a:extLst>
            </p:cNvPr>
            <p:cNvSpPr/>
            <p:nvPr/>
          </p:nvSpPr>
          <p:spPr>
            <a:xfrm rot="16200000">
              <a:off x="2994500" y="4893598"/>
              <a:ext cx="97210" cy="153205"/>
            </a:xfrm>
            <a:prstGeom prst="rect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F6B92B-B735-3743-9F1D-5DC6A61F5DA7}"/>
                </a:ext>
              </a:extLst>
            </p:cNvPr>
            <p:cNvSpPr/>
            <p:nvPr/>
          </p:nvSpPr>
          <p:spPr>
            <a:xfrm rot="16200000">
              <a:off x="2991313" y="5065045"/>
              <a:ext cx="97210" cy="153205"/>
            </a:xfrm>
            <a:prstGeom prst="rect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7303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14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Zackeray Dove</dc:creator>
  <cp:lastModifiedBy>Zackeray Dove</cp:lastModifiedBy>
  <cp:revision>7</cp:revision>
  <dcterms:created xsi:type="dcterms:W3CDTF">2020-02-28T16:14:43Z</dcterms:created>
  <dcterms:modified xsi:type="dcterms:W3CDTF">2020-02-28T17:27:27Z</dcterms:modified>
</cp:coreProperties>
</file>