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9" r:id="rId6"/>
    <p:sldId id="260" r:id="rId7"/>
    <p:sldId id="270" r:id="rId8"/>
    <p:sldId id="261" r:id="rId9"/>
    <p:sldId id="271" r:id="rId10"/>
    <p:sldId id="262" r:id="rId11"/>
    <p:sldId id="267" r:id="rId12"/>
    <p:sldId id="272" r:id="rId13"/>
    <p:sldId id="263" r:id="rId14"/>
    <p:sldId id="273" r:id="rId15"/>
    <p:sldId id="264" r:id="rId16"/>
    <p:sldId id="274" r:id="rId17"/>
    <p:sldId id="265" r:id="rId18"/>
    <p:sldId id="275" r:id="rId19"/>
    <p:sldId id="266" r:id="rId20"/>
    <p:sldId id="268"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26"/>
    <p:restoredTop sz="94605"/>
  </p:normalViewPr>
  <p:slideViewPr>
    <p:cSldViewPr snapToGrid="0" snapToObjects="1">
      <p:cViewPr varScale="1">
        <p:scale>
          <a:sx n="71" d="100"/>
          <a:sy n="71" d="100"/>
        </p:scale>
        <p:origin x="176" y="1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F63D2-4E99-DF42-8DB9-4D5BD5962058}" type="datetimeFigureOut">
              <a:rPr lang="en-US" smtClean="0"/>
              <a:t>12/13/17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DDB1B-F6EA-F14A-B1E2-4B7AAE9E3606}" type="slidenum">
              <a:rPr lang="en-US" smtClean="0"/>
              <a:t>‹#›</a:t>
            </a:fld>
            <a:endParaRPr lang="en-US"/>
          </a:p>
        </p:txBody>
      </p:sp>
    </p:spTree>
    <p:extLst>
      <p:ext uri="{BB962C8B-B14F-4D97-AF65-F5344CB8AC3E}">
        <p14:creationId xmlns:p14="http://schemas.microsoft.com/office/powerpoint/2010/main" val="808831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only makes sense if you view it in</a:t>
            </a:r>
            <a:r>
              <a:rPr lang="en-US" baseline="0" dirty="0" smtClean="0"/>
              <a:t> present mode</a:t>
            </a:r>
            <a:endParaRPr lang="en-US" dirty="0"/>
          </a:p>
        </p:txBody>
      </p:sp>
      <p:sp>
        <p:nvSpPr>
          <p:cNvPr id="4" name="Slide Number Placeholder 3"/>
          <p:cNvSpPr>
            <a:spLocks noGrp="1"/>
          </p:cNvSpPr>
          <p:nvPr>
            <p:ph type="sldNum" sz="quarter" idx="10"/>
          </p:nvPr>
        </p:nvSpPr>
        <p:spPr/>
        <p:txBody>
          <a:bodyPr/>
          <a:lstStyle/>
          <a:p>
            <a:fld id="{8ECDDB1B-F6EA-F14A-B1E2-4B7AAE9E3606}" type="slidenum">
              <a:rPr lang="en-US" smtClean="0"/>
              <a:t>11</a:t>
            </a:fld>
            <a:endParaRPr lang="en-US"/>
          </a:p>
        </p:txBody>
      </p:sp>
    </p:spTree>
    <p:extLst>
      <p:ext uri="{BB962C8B-B14F-4D97-AF65-F5344CB8AC3E}">
        <p14:creationId xmlns:p14="http://schemas.microsoft.com/office/powerpoint/2010/main" val="454896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12/13/17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12/13/17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12/13/17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12/13/17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12/13/17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12/13/17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0259" y="1803405"/>
            <a:ext cx="10399059" cy="1825096"/>
          </a:xfrm>
        </p:spPr>
        <p:txBody>
          <a:bodyPr/>
          <a:lstStyle/>
          <a:p>
            <a:pPr algn="ctr"/>
            <a:r>
              <a:rPr lang="en-US" dirty="0" smtClean="0"/>
              <a:t>Final Exam </a:t>
            </a:r>
            <a:r>
              <a:rPr lang="en-US" dirty="0" err="1" smtClean="0"/>
              <a:t>powerpoint</a:t>
            </a:r>
            <a:endParaRPr lang="en-US" dirty="0"/>
          </a:p>
        </p:txBody>
      </p:sp>
    </p:spTree>
    <p:extLst>
      <p:ext uri="{BB962C8B-B14F-4D97-AF65-F5344CB8AC3E}">
        <p14:creationId xmlns:p14="http://schemas.microsoft.com/office/powerpoint/2010/main" val="123380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a:t>
            </a:r>
            <a:endParaRPr lang="en-US" dirty="0"/>
          </a:p>
        </p:txBody>
      </p:sp>
      <p:sp>
        <p:nvSpPr>
          <p:cNvPr id="3" name="Content Placeholder 2"/>
          <p:cNvSpPr>
            <a:spLocks noGrp="1"/>
          </p:cNvSpPr>
          <p:nvPr>
            <p:ph idx="1"/>
          </p:nvPr>
        </p:nvSpPr>
        <p:spPr/>
        <p:txBody>
          <a:bodyPr/>
          <a:lstStyle/>
          <a:p>
            <a:r>
              <a:rPr lang="en-US" dirty="0" smtClean="0"/>
              <a:t>Originally called Flash, Animate </a:t>
            </a:r>
            <a:r>
              <a:rPr lang="en-US" dirty="0"/>
              <a:t>is a vector design program which can be used to create web graphics and animations</a:t>
            </a:r>
            <a:r>
              <a:rPr lang="en-US" dirty="0" smtClean="0"/>
              <a:t>.</a:t>
            </a:r>
          </a:p>
          <a:p>
            <a:r>
              <a:rPr lang="en-US" dirty="0" smtClean="0"/>
              <a:t>It is used on shows like South Park and is also used to make quick animations for many different things. </a:t>
            </a:r>
          </a:p>
          <a:p>
            <a:r>
              <a:rPr lang="en-US" dirty="0" smtClean="0"/>
              <a:t>I used it to make an animation of my name being written.</a:t>
            </a:r>
          </a:p>
          <a:p>
            <a:r>
              <a:rPr lang="en-US" dirty="0" smtClean="0"/>
              <a:t>I used the text box and the eraser to achieve this affect.</a:t>
            </a:r>
            <a:endParaRPr lang="en-US" dirty="0"/>
          </a:p>
        </p:txBody>
      </p:sp>
    </p:spTree>
    <p:extLst>
      <p:ext uri="{BB962C8B-B14F-4D97-AF65-F5344CB8AC3E}">
        <p14:creationId xmlns:p14="http://schemas.microsoft.com/office/powerpoint/2010/main" val="1913000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a:t>
            </a:r>
            <a:endParaRPr lang="en-US" dirty="0"/>
          </a:p>
        </p:txBody>
      </p:sp>
      <p:sp>
        <p:nvSpPr>
          <p:cNvPr id="3" name="Content Placeholder 2"/>
          <p:cNvSpPr>
            <a:spLocks noGrp="1"/>
          </p:cNvSpPr>
          <p:nvPr>
            <p:ph idx="1"/>
          </p:nvPr>
        </p:nvSpPr>
        <p:spPr/>
        <p:txBody>
          <a:bodyPr/>
          <a:lstStyle/>
          <a:p>
            <a:r>
              <a:rPr lang="en-US" dirty="0" smtClean="0"/>
              <a:t>I also used it to make an animation of a butterfly flying by.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00" y="1666622"/>
            <a:ext cx="6985000" cy="5080000"/>
          </a:xfrm>
          <a:prstGeom prst="rect">
            <a:avLst/>
          </a:prstGeom>
        </p:spPr>
      </p:pic>
    </p:spTree>
    <p:extLst>
      <p:ext uri="{BB962C8B-B14F-4D97-AF65-F5344CB8AC3E}">
        <p14:creationId xmlns:p14="http://schemas.microsoft.com/office/powerpoint/2010/main" val="1401570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a:t>
            </a:r>
            <a:endParaRPr lang="en-US" dirty="0"/>
          </a:p>
        </p:txBody>
      </p:sp>
      <p:sp>
        <p:nvSpPr>
          <p:cNvPr id="3" name="Content Placeholder 2"/>
          <p:cNvSpPr>
            <a:spLocks noGrp="1"/>
          </p:cNvSpPr>
          <p:nvPr>
            <p:ph idx="1"/>
          </p:nvPr>
        </p:nvSpPr>
        <p:spPr/>
        <p:txBody>
          <a:bodyPr/>
          <a:lstStyle/>
          <a:p>
            <a:r>
              <a:rPr lang="en-US" dirty="0" smtClean="0"/>
              <a:t>Animate can be used to make a lot of complex animations without worrying about making edits on a frame-by-frame basis.  </a:t>
            </a:r>
          </a:p>
          <a:p>
            <a:r>
              <a:rPr lang="en-US" dirty="0" smtClean="0"/>
              <a:t>You can make one image and move it using motion tween.</a:t>
            </a:r>
          </a:p>
          <a:p>
            <a:endParaRPr lang="en-US" dirty="0"/>
          </a:p>
          <a:p>
            <a:r>
              <a:rPr lang="en-US" dirty="0" smtClean="0"/>
              <a:t>Animate can also be used to make graphics, but Illustrator has more options. </a:t>
            </a:r>
            <a:endParaRPr lang="en-US" dirty="0"/>
          </a:p>
        </p:txBody>
      </p:sp>
    </p:spTree>
    <p:extLst>
      <p:ext uri="{BB962C8B-B14F-4D97-AF65-F5344CB8AC3E}">
        <p14:creationId xmlns:p14="http://schemas.microsoft.com/office/powerpoint/2010/main" val="103625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Acrobat</a:t>
            </a:r>
            <a:endParaRPr lang="en-US" dirty="0"/>
          </a:p>
        </p:txBody>
      </p:sp>
      <p:sp>
        <p:nvSpPr>
          <p:cNvPr id="3" name="Content Placeholder 2"/>
          <p:cNvSpPr>
            <a:spLocks noGrp="1"/>
          </p:cNvSpPr>
          <p:nvPr>
            <p:ph idx="1"/>
          </p:nvPr>
        </p:nvSpPr>
        <p:spPr/>
        <p:txBody>
          <a:bodyPr/>
          <a:lstStyle/>
          <a:p>
            <a:r>
              <a:rPr lang="en-US" dirty="0" smtClean="0"/>
              <a:t>Acrobat is the program used to make, edit, and combine PDF files.</a:t>
            </a:r>
          </a:p>
          <a:p>
            <a:r>
              <a:rPr lang="en-US" dirty="0" smtClean="0"/>
              <a:t>Acrobat is used to make PDFs.</a:t>
            </a:r>
          </a:p>
          <a:p>
            <a:r>
              <a:rPr lang="en-US" dirty="0" smtClean="0"/>
              <a:t>I used Acrobat to combine all my InDesign projects into one PDF.</a:t>
            </a:r>
          </a:p>
          <a:p>
            <a:r>
              <a:rPr lang="en-US" dirty="0" smtClean="0"/>
              <a:t>I just clicked the “Combine” button and clicked “add” for all the PDFs I wanted to combine.</a:t>
            </a:r>
            <a:endParaRPr lang="en-US" dirty="0"/>
          </a:p>
        </p:txBody>
      </p:sp>
    </p:spTree>
    <p:extLst>
      <p:ext uri="{BB962C8B-B14F-4D97-AF65-F5344CB8AC3E}">
        <p14:creationId xmlns:p14="http://schemas.microsoft.com/office/powerpoint/2010/main" val="426836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Acrobat</a:t>
            </a:r>
            <a:endParaRPr lang="en-US" dirty="0"/>
          </a:p>
        </p:txBody>
      </p:sp>
      <p:sp>
        <p:nvSpPr>
          <p:cNvPr id="3" name="Content Placeholder 2"/>
          <p:cNvSpPr>
            <a:spLocks noGrp="1"/>
          </p:cNvSpPr>
          <p:nvPr>
            <p:ph idx="1"/>
          </p:nvPr>
        </p:nvSpPr>
        <p:spPr/>
        <p:txBody>
          <a:bodyPr/>
          <a:lstStyle/>
          <a:p>
            <a:r>
              <a:rPr lang="en-US" dirty="0" smtClean="0"/>
              <a:t>Acrobat makes combining PDFs very easy.</a:t>
            </a:r>
          </a:p>
          <a:p>
            <a:endParaRPr lang="en-US" dirty="0"/>
          </a:p>
          <a:p>
            <a:r>
              <a:rPr lang="en-US" dirty="0" smtClean="0"/>
              <a:t>Acrobat also makes conversion to and from PDF quite simple.  </a:t>
            </a:r>
          </a:p>
          <a:p>
            <a:r>
              <a:rPr lang="en-US" dirty="0" smtClean="0"/>
              <a:t>Things like Chrome or Microsoft Word have constructs for converting to PDF, so once converted, they can be combined or edited in acrobat. </a:t>
            </a:r>
            <a:endParaRPr lang="en-US" dirty="0"/>
          </a:p>
        </p:txBody>
      </p:sp>
    </p:spTree>
    <p:extLst>
      <p:ext uri="{BB962C8B-B14F-4D97-AF65-F5344CB8AC3E}">
        <p14:creationId xmlns:p14="http://schemas.microsoft.com/office/powerpoint/2010/main" val="104220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Audition</a:t>
            </a:r>
            <a:endParaRPr lang="en-US" dirty="0"/>
          </a:p>
        </p:txBody>
      </p:sp>
      <p:sp>
        <p:nvSpPr>
          <p:cNvPr id="3" name="Content Placeholder 2"/>
          <p:cNvSpPr>
            <a:spLocks noGrp="1"/>
          </p:cNvSpPr>
          <p:nvPr>
            <p:ph idx="1"/>
          </p:nvPr>
        </p:nvSpPr>
        <p:spPr/>
        <p:txBody>
          <a:bodyPr/>
          <a:lstStyle/>
          <a:p>
            <a:r>
              <a:rPr lang="en-US" dirty="0" smtClean="0"/>
              <a:t>Audition is the Adobe Suite audio editor.</a:t>
            </a:r>
          </a:p>
          <a:p>
            <a:r>
              <a:rPr lang="en-US" dirty="0" smtClean="0"/>
              <a:t>Audition is usually used for editing music.</a:t>
            </a:r>
          </a:p>
          <a:p>
            <a:r>
              <a:rPr lang="en-US" dirty="0" smtClean="0"/>
              <a:t>It allows for the adding effects to and splicing together of sounds.</a:t>
            </a:r>
          </a:p>
          <a:p>
            <a:r>
              <a:rPr lang="en-US" dirty="0" smtClean="0"/>
              <a:t>The only project I did in it was adding two tracks together and quieting one to make the other easier to hear.</a:t>
            </a:r>
          </a:p>
          <a:p>
            <a:r>
              <a:rPr lang="en-US" dirty="0" smtClean="0"/>
              <a:t>I also spliced one to make it sound more natural.</a:t>
            </a:r>
            <a:endParaRPr lang="en-US" dirty="0"/>
          </a:p>
        </p:txBody>
      </p:sp>
    </p:spTree>
    <p:extLst>
      <p:ext uri="{BB962C8B-B14F-4D97-AF65-F5344CB8AC3E}">
        <p14:creationId xmlns:p14="http://schemas.microsoft.com/office/powerpoint/2010/main" val="1295634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Audition</a:t>
            </a:r>
            <a:endParaRPr lang="en-US" dirty="0"/>
          </a:p>
        </p:txBody>
      </p:sp>
      <p:sp>
        <p:nvSpPr>
          <p:cNvPr id="3" name="Content Placeholder 2"/>
          <p:cNvSpPr>
            <a:spLocks noGrp="1"/>
          </p:cNvSpPr>
          <p:nvPr>
            <p:ph idx="1"/>
          </p:nvPr>
        </p:nvSpPr>
        <p:spPr/>
        <p:txBody>
          <a:bodyPr/>
          <a:lstStyle/>
          <a:p>
            <a:r>
              <a:rPr lang="en-US" dirty="0" smtClean="0"/>
              <a:t>I plan to use Audacity because its free and I’m poor.</a:t>
            </a:r>
          </a:p>
          <a:p>
            <a:endParaRPr lang="en-US" dirty="0"/>
          </a:p>
          <a:p>
            <a:r>
              <a:rPr lang="en-US" dirty="0" smtClean="0"/>
              <a:t>Audition is much closer to the other Adobe suite programs in terms of UI, so if you like them you’ll like Audition.</a:t>
            </a:r>
            <a:endParaRPr lang="en-US" dirty="0"/>
          </a:p>
        </p:txBody>
      </p:sp>
    </p:spTree>
    <p:extLst>
      <p:ext uri="{BB962C8B-B14F-4D97-AF65-F5344CB8AC3E}">
        <p14:creationId xmlns:p14="http://schemas.microsoft.com/office/powerpoint/2010/main" val="637104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Audacity</a:t>
            </a:r>
            <a:endParaRPr lang="en-US" dirty="0"/>
          </a:p>
        </p:txBody>
      </p:sp>
      <p:sp>
        <p:nvSpPr>
          <p:cNvPr id="3" name="Content Placeholder 2"/>
          <p:cNvSpPr>
            <a:spLocks noGrp="1"/>
          </p:cNvSpPr>
          <p:nvPr>
            <p:ph idx="1"/>
          </p:nvPr>
        </p:nvSpPr>
        <p:spPr/>
        <p:txBody>
          <a:bodyPr/>
          <a:lstStyle/>
          <a:p>
            <a:r>
              <a:rPr lang="en-US" dirty="0" smtClean="0"/>
              <a:t>Audacity is a free alternative to Audition.</a:t>
            </a:r>
          </a:p>
          <a:p>
            <a:r>
              <a:rPr lang="en-US" dirty="0" smtClean="0"/>
              <a:t>Audacity is also used for music editing.</a:t>
            </a:r>
          </a:p>
          <a:p>
            <a:r>
              <a:rPr lang="en-US" dirty="0" smtClean="0"/>
              <a:t>It is open source, which means the implementation can be seen.</a:t>
            </a:r>
          </a:p>
          <a:p>
            <a:r>
              <a:rPr lang="en-US" dirty="0" smtClean="0"/>
              <a:t>I did the same assignment in Audacity as I did in Audition, but I preferred it in Audacity.</a:t>
            </a:r>
          </a:p>
          <a:p>
            <a:r>
              <a:rPr lang="en-US" dirty="0" smtClean="0"/>
              <a:t>As stated previously, I used GIMP, so the Audacity UI is very familiar to me.</a:t>
            </a:r>
            <a:endParaRPr lang="en-US" dirty="0"/>
          </a:p>
        </p:txBody>
      </p:sp>
    </p:spTree>
    <p:extLst>
      <p:ext uri="{BB962C8B-B14F-4D97-AF65-F5344CB8AC3E}">
        <p14:creationId xmlns:p14="http://schemas.microsoft.com/office/powerpoint/2010/main" val="1636077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audacity</a:t>
            </a:r>
            <a:endParaRPr lang="en-US" dirty="0"/>
          </a:p>
        </p:txBody>
      </p:sp>
      <p:sp>
        <p:nvSpPr>
          <p:cNvPr id="3" name="Content Placeholder 2"/>
          <p:cNvSpPr>
            <a:spLocks noGrp="1"/>
          </p:cNvSpPr>
          <p:nvPr>
            <p:ph idx="1"/>
          </p:nvPr>
        </p:nvSpPr>
        <p:spPr/>
        <p:txBody>
          <a:bodyPr/>
          <a:lstStyle/>
          <a:p>
            <a:r>
              <a:rPr lang="en-US" dirty="0" smtClean="0"/>
              <a:t>Audacity was actually already installed in my PC because I run GNU/Linux.</a:t>
            </a:r>
          </a:p>
          <a:p>
            <a:endParaRPr lang="en-US" dirty="0"/>
          </a:p>
          <a:p>
            <a:r>
              <a:rPr lang="en-US" dirty="0" smtClean="0"/>
              <a:t>I will probably use Audacity a lot as I get more into music production later in life. </a:t>
            </a:r>
            <a:endParaRPr lang="en-US" dirty="0"/>
          </a:p>
        </p:txBody>
      </p:sp>
    </p:spTree>
    <p:extLst>
      <p:ext uri="{BB962C8B-B14F-4D97-AF65-F5344CB8AC3E}">
        <p14:creationId xmlns:p14="http://schemas.microsoft.com/office/powerpoint/2010/main" val="122826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Premiere</a:t>
            </a:r>
            <a:endParaRPr lang="en-US" dirty="0"/>
          </a:p>
        </p:txBody>
      </p:sp>
      <p:sp>
        <p:nvSpPr>
          <p:cNvPr id="3" name="Content Placeholder 2"/>
          <p:cNvSpPr>
            <a:spLocks noGrp="1"/>
          </p:cNvSpPr>
          <p:nvPr>
            <p:ph idx="1"/>
          </p:nvPr>
        </p:nvSpPr>
        <p:spPr/>
        <p:txBody>
          <a:bodyPr/>
          <a:lstStyle/>
          <a:p>
            <a:r>
              <a:rPr lang="en-US" dirty="0" smtClean="0"/>
              <a:t>Premiere is a video editor.</a:t>
            </a:r>
          </a:p>
          <a:p>
            <a:r>
              <a:rPr lang="en-US" dirty="0" smtClean="0"/>
              <a:t>Premiere is used for easy video splicing or trimming.</a:t>
            </a:r>
          </a:p>
          <a:p>
            <a:r>
              <a:rPr lang="en-US" dirty="0" smtClean="0"/>
              <a:t>We did one assignment in it. </a:t>
            </a:r>
          </a:p>
          <a:p>
            <a:r>
              <a:rPr lang="en-US" dirty="0" smtClean="0"/>
              <a:t>It was a bonus Assignment.</a:t>
            </a:r>
          </a:p>
          <a:p>
            <a:r>
              <a:rPr lang="en-US" dirty="0" smtClean="0"/>
              <a:t>I used Windows Movie Maker as a child so this program was really simple to use for what we used it for.</a:t>
            </a:r>
          </a:p>
          <a:p>
            <a:r>
              <a:rPr lang="en-US" dirty="0" smtClean="0"/>
              <a:t>Just a slideshow with a title and end card and backing music.</a:t>
            </a:r>
            <a:endParaRPr lang="en-US" dirty="0"/>
          </a:p>
        </p:txBody>
      </p:sp>
    </p:spTree>
    <p:extLst>
      <p:ext uri="{BB962C8B-B14F-4D97-AF65-F5344CB8AC3E}">
        <p14:creationId xmlns:p14="http://schemas.microsoft.com/office/powerpoint/2010/main" val="31989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Zachary McKee</a:t>
            </a:r>
            <a:endParaRPr lang="en-US" dirty="0"/>
          </a:p>
        </p:txBody>
      </p:sp>
      <p:sp>
        <p:nvSpPr>
          <p:cNvPr id="3" name="Content Placeholder 2"/>
          <p:cNvSpPr>
            <a:spLocks noGrp="1"/>
          </p:cNvSpPr>
          <p:nvPr>
            <p:ph idx="1"/>
          </p:nvPr>
        </p:nvSpPr>
        <p:spPr/>
        <p:txBody>
          <a:bodyPr/>
          <a:lstStyle/>
          <a:p>
            <a:r>
              <a:rPr lang="en-US" dirty="0" smtClean="0"/>
              <a:t>Classification: Senior</a:t>
            </a:r>
          </a:p>
          <a:p>
            <a:r>
              <a:rPr lang="en-US" dirty="0" smtClean="0"/>
              <a:t>Major: Computer Science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5448" y="2057401"/>
            <a:ext cx="3730752" cy="466344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5448" y="2057401"/>
            <a:ext cx="3730752" cy="4663440"/>
          </a:xfrm>
          <a:prstGeom prst="rect">
            <a:avLst/>
          </a:prstGeom>
        </p:spPr>
      </p:pic>
    </p:spTree>
    <p:extLst>
      <p:ext uri="{BB962C8B-B14F-4D97-AF65-F5344CB8AC3E}">
        <p14:creationId xmlns:p14="http://schemas.microsoft.com/office/powerpoint/2010/main" val="1305946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a:t>
            </a:r>
            <a:endParaRPr lang="en-US" dirty="0"/>
          </a:p>
        </p:txBody>
      </p:sp>
      <p:sp>
        <p:nvSpPr>
          <p:cNvPr id="3" name="Content Placeholder 2"/>
          <p:cNvSpPr>
            <a:spLocks noGrp="1"/>
          </p:cNvSpPr>
          <p:nvPr>
            <p:ph idx="1"/>
          </p:nvPr>
        </p:nvSpPr>
        <p:spPr/>
        <p:txBody>
          <a:bodyPr/>
          <a:lstStyle/>
          <a:p>
            <a:r>
              <a:rPr lang="en-US" dirty="0" smtClean="0"/>
              <a:t>I took Internet Development so Google Sites was honestly a downgrade.</a:t>
            </a:r>
          </a:p>
          <a:p>
            <a:r>
              <a:rPr lang="en-US" dirty="0" smtClean="0"/>
              <a:t>I enjoyed finding out that it has an edit as HTML option.  </a:t>
            </a:r>
          </a:p>
          <a:p>
            <a:r>
              <a:rPr lang="en-US" dirty="0" smtClean="0"/>
              <a:t>I also liked that it did the styling for me because style is my least favorite part of website development. </a:t>
            </a:r>
            <a:endParaRPr lang="en-US" dirty="0"/>
          </a:p>
        </p:txBody>
      </p:sp>
    </p:spTree>
    <p:extLst>
      <p:ext uri="{BB962C8B-B14F-4D97-AF65-F5344CB8AC3E}">
        <p14:creationId xmlns:p14="http://schemas.microsoft.com/office/powerpoint/2010/main" val="243502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a:t>
            </a:r>
            <a:endParaRPr lang="en-US" dirty="0"/>
          </a:p>
        </p:txBody>
      </p:sp>
      <p:sp>
        <p:nvSpPr>
          <p:cNvPr id="3" name="Content Placeholder 2"/>
          <p:cNvSpPr>
            <a:spLocks noGrp="1"/>
          </p:cNvSpPr>
          <p:nvPr>
            <p:ph idx="1"/>
          </p:nvPr>
        </p:nvSpPr>
        <p:spPr/>
        <p:txBody>
          <a:bodyPr/>
          <a:lstStyle/>
          <a:p>
            <a:r>
              <a:rPr lang="en-US" dirty="0" smtClean="0"/>
              <a:t>Copyrighted material is a mine field.  </a:t>
            </a:r>
          </a:p>
          <a:p>
            <a:r>
              <a:rPr lang="en-US" dirty="0" smtClean="0"/>
              <a:t>Even with fair use, most companies would rather assume guilty until proven innocent.  Ask </a:t>
            </a:r>
            <a:r>
              <a:rPr lang="en-US" dirty="0" err="1" smtClean="0"/>
              <a:t>Youtube</a:t>
            </a:r>
            <a:r>
              <a:rPr lang="en-US" dirty="0" smtClean="0"/>
              <a:t>.</a:t>
            </a:r>
          </a:p>
          <a:p>
            <a:r>
              <a:rPr lang="en-US" dirty="0" smtClean="0"/>
              <a:t>Even parody could be flagged if </a:t>
            </a:r>
            <a:r>
              <a:rPr lang="en-US" smtClean="0"/>
              <a:t>the company is strict enough.</a:t>
            </a:r>
            <a:endParaRPr lang="en-US"/>
          </a:p>
        </p:txBody>
      </p:sp>
    </p:spTree>
    <p:extLst>
      <p:ext uri="{BB962C8B-B14F-4D97-AF65-F5344CB8AC3E}">
        <p14:creationId xmlns:p14="http://schemas.microsoft.com/office/powerpoint/2010/main" val="191338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Photoshop</a:t>
            </a:r>
            <a:endParaRPr lang="en-US" dirty="0"/>
          </a:p>
        </p:txBody>
      </p:sp>
      <p:sp>
        <p:nvSpPr>
          <p:cNvPr id="3" name="Content Placeholder 2"/>
          <p:cNvSpPr>
            <a:spLocks noGrp="1"/>
          </p:cNvSpPr>
          <p:nvPr>
            <p:ph idx="1"/>
          </p:nvPr>
        </p:nvSpPr>
        <p:spPr/>
        <p:txBody>
          <a:bodyPr/>
          <a:lstStyle/>
          <a:p>
            <a:r>
              <a:rPr lang="en-US" dirty="0" smtClean="0"/>
              <a:t>Photoshop is a photo editor.</a:t>
            </a:r>
          </a:p>
          <a:p>
            <a:r>
              <a:rPr lang="en-US" dirty="0" smtClean="0"/>
              <a:t>It is used mostly for photo touchups.</a:t>
            </a:r>
          </a:p>
          <a:p>
            <a:r>
              <a:rPr lang="en-US" dirty="0" smtClean="0"/>
              <a:t>I worked in </a:t>
            </a:r>
            <a:r>
              <a:rPr lang="en-US" dirty="0"/>
              <a:t>GIMP </a:t>
            </a:r>
            <a:r>
              <a:rPr lang="en-US" dirty="0" smtClean="0"/>
              <a:t>for a few years</a:t>
            </a:r>
          </a:p>
          <a:p>
            <a:pPr lvl="1"/>
            <a:r>
              <a:rPr lang="en-US" dirty="0" smtClean="0"/>
              <a:t>GIMP (GNU </a:t>
            </a:r>
            <a:r>
              <a:rPr lang="en-US" dirty="0"/>
              <a:t>Image Manipulation Program) </a:t>
            </a:r>
            <a:endParaRPr lang="en-US" dirty="0" smtClean="0"/>
          </a:p>
          <a:p>
            <a:r>
              <a:rPr lang="en-US" dirty="0"/>
              <a:t>T</a:t>
            </a:r>
            <a:r>
              <a:rPr lang="en-US" dirty="0" smtClean="0"/>
              <a:t>he jump to Photoshop was pretty seamless.</a:t>
            </a:r>
          </a:p>
          <a:p>
            <a:r>
              <a:rPr lang="en-US" dirty="0" smtClean="0"/>
              <a:t>I had worked in layers and selection tools for years.</a:t>
            </a:r>
          </a:p>
          <a:p>
            <a:r>
              <a:rPr lang="en-US" dirty="0" smtClean="0"/>
              <a:t>Even in MS Paint, I had been photo editing for almost my entire life. </a:t>
            </a:r>
            <a:endParaRPr lang="en-US" dirty="0"/>
          </a:p>
        </p:txBody>
      </p:sp>
    </p:spTree>
    <p:extLst>
      <p:ext uri="{BB962C8B-B14F-4D97-AF65-F5344CB8AC3E}">
        <p14:creationId xmlns:p14="http://schemas.microsoft.com/office/powerpoint/2010/main" val="608517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Photoshop</a:t>
            </a:r>
            <a:endParaRPr lang="en-US" dirty="0"/>
          </a:p>
        </p:txBody>
      </p:sp>
      <p:sp>
        <p:nvSpPr>
          <p:cNvPr id="3" name="Content Placeholder 2"/>
          <p:cNvSpPr>
            <a:spLocks noGrp="1"/>
          </p:cNvSpPr>
          <p:nvPr>
            <p:ph idx="1"/>
          </p:nvPr>
        </p:nvSpPr>
        <p:spPr/>
        <p:txBody>
          <a:bodyPr/>
          <a:lstStyle/>
          <a:p>
            <a:r>
              <a:rPr lang="en-US" dirty="0" smtClean="0"/>
              <a:t>One example of a project I did in Photoshop was the animation I made.</a:t>
            </a:r>
          </a:p>
          <a:p>
            <a:r>
              <a:rPr lang="en-US" dirty="0" smtClean="0"/>
              <a:t>I used the oval tool to make a ball.</a:t>
            </a:r>
          </a:p>
          <a:p>
            <a:r>
              <a:rPr lang="en-US" dirty="0" smtClean="0"/>
              <a:t>I made the ball bounce and made the animation loop.</a:t>
            </a:r>
          </a:p>
          <a:p>
            <a:r>
              <a:rPr lang="en-US" dirty="0" smtClean="0"/>
              <a:t>I used layers to define frames then converted the layers to frames on the timeline.</a:t>
            </a:r>
            <a:endParaRPr lang="en-US" dirty="0"/>
          </a:p>
        </p:txBody>
      </p:sp>
    </p:spTree>
    <p:extLst>
      <p:ext uri="{BB962C8B-B14F-4D97-AF65-F5344CB8AC3E}">
        <p14:creationId xmlns:p14="http://schemas.microsoft.com/office/powerpoint/2010/main" val="802239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Photoshop</a:t>
            </a:r>
            <a:endParaRPr lang="en-US" dirty="0"/>
          </a:p>
        </p:txBody>
      </p:sp>
      <p:sp>
        <p:nvSpPr>
          <p:cNvPr id="3" name="Content Placeholder 2"/>
          <p:cNvSpPr>
            <a:spLocks noGrp="1"/>
          </p:cNvSpPr>
          <p:nvPr>
            <p:ph idx="1"/>
          </p:nvPr>
        </p:nvSpPr>
        <p:spPr/>
        <p:txBody>
          <a:bodyPr/>
          <a:lstStyle/>
          <a:p>
            <a:r>
              <a:rPr lang="en-US" dirty="0" smtClean="0"/>
              <a:t>Photoshop has constructs built in for making animations.  </a:t>
            </a:r>
          </a:p>
          <a:p>
            <a:r>
              <a:rPr lang="en-US" dirty="0" smtClean="0"/>
              <a:t>It is the frame-by-frame type of animation, so more complex movements are better done in Animate, but Photoshop can still get a lot done.</a:t>
            </a:r>
          </a:p>
          <a:p>
            <a:endParaRPr lang="en-US" dirty="0"/>
          </a:p>
          <a:p>
            <a:r>
              <a:rPr lang="en-US" dirty="0" smtClean="0"/>
              <a:t>Photoshop also has a very handy magic grab tool, which eliminates the days of painstakingly tracing around an object to pull it out of an image. </a:t>
            </a:r>
            <a:endParaRPr lang="en-US" dirty="0"/>
          </a:p>
        </p:txBody>
      </p:sp>
    </p:spTree>
    <p:extLst>
      <p:ext uri="{BB962C8B-B14F-4D97-AF65-F5344CB8AC3E}">
        <p14:creationId xmlns:p14="http://schemas.microsoft.com/office/powerpoint/2010/main" val="904284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InDesingn</a:t>
            </a:r>
            <a:endParaRPr lang="en-US" dirty="0"/>
          </a:p>
        </p:txBody>
      </p:sp>
      <p:sp>
        <p:nvSpPr>
          <p:cNvPr id="3" name="Content Placeholder 2"/>
          <p:cNvSpPr>
            <a:spLocks noGrp="1"/>
          </p:cNvSpPr>
          <p:nvPr>
            <p:ph idx="1"/>
          </p:nvPr>
        </p:nvSpPr>
        <p:spPr/>
        <p:txBody>
          <a:bodyPr/>
          <a:lstStyle/>
          <a:p>
            <a:r>
              <a:rPr lang="en-US" dirty="0" smtClean="0"/>
              <a:t>InDesign is a </a:t>
            </a:r>
            <a:r>
              <a:rPr lang="en-US" dirty="0"/>
              <a:t>desktop publishing design and production tool</a:t>
            </a:r>
            <a:r>
              <a:rPr lang="en-US" dirty="0" smtClean="0"/>
              <a:t>.</a:t>
            </a:r>
          </a:p>
          <a:p>
            <a:r>
              <a:rPr lang="en-US" dirty="0" smtClean="0"/>
              <a:t>InDesign is used to make magazines mostly.</a:t>
            </a:r>
          </a:p>
          <a:p>
            <a:r>
              <a:rPr lang="en-US" dirty="0" smtClean="0"/>
              <a:t>The biggest project from InDesign was the two page replication.</a:t>
            </a:r>
          </a:p>
          <a:p>
            <a:pPr lvl="1"/>
            <a:r>
              <a:rPr lang="en-US" dirty="0" smtClean="0"/>
              <a:t>I took two preexisting screenshot of a magazine and recreated them in InDesign.</a:t>
            </a:r>
          </a:p>
          <a:p>
            <a:pPr lvl="1"/>
            <a:r>
              <a:rPr lang="en-US" dirty="0" smtClean="0"/>
              <a:t>I used the </a:t>
            </a:r>
          </a:p>
          <a:p>
            <a:pPr lvl="2"/>
            <a:r>
              <a:rPr lang="en-US" dirty="0" smtClean="0"/>
              <a:t>rectangle tool </a:t>
            </a:r>
          </a:p>
          <a:p>
            <a:pPr lvl="2"/>
            <a:r>
              <a:rPr lang="en-US" dirty="0" smtClean="0"/>
              <a:t>text box </a:t>
            </a:r>
          </a:p>
          <a:p>
            <a:pPr lvl="2"/>
            <a:r>
              <a:rPr lang="en-US" dirty="0" smtClean="0"/>
              <a:t>text overflow</a:t>
            </a:r>
          </a:p>
          <a:p>
            <a:pPr lvl="2"/>
            <a:r>
              <a:rPr lang="en-US" dirty="0" smtClean="0"/>
              <a:t>Etc.</a:t>
            </a:r>
          </a:p>
          <a:p>
            <a:endParaRPr lang="en-US" dirty="0" smtClean="0"/>
          </a:p>
        </p:txBody>
      </p:sp>
    </p:spTree>
    <p:extLst>
      <p:ext uri="{BB962C8B-B14F-4D97-AF65-F5344CB8AC3E}">
        <p14:creationId xmlns:p14="http://schemas.microsoft.com/office/powerpoint/2010/main" val="696696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Indesign</a:t>
            </a:r>
            <a:endParaRPr lang="en-US" dirty="0"/>
          </a:p>
        </p:txBody>
      </p:sp>
      <p:sp>
        <p:nvSpPr>
          <p:cNvPr id="3" name="Content Placeholder 2"/>
          <p:cNvSpPr>
            <a:spLocks noGrp="1"/>
          </p:cNvSpPr>
          <p:nvPr>
            <p:ph idx="1"/>
          </p:nvPr>
        </p:nvSpPr>
        <p:spPr/>
        <p:txBody>
          <a:bodyPr/>
          <a:lstStyle/>
          <a:p>
            <a:r>
              <a:rPr lang="en-US" dirty="0" smtClean="0"/>
              <a:t>As mentioned before, InDesign allows for any text that is too much for a text box to be sent to another text box, thus tethering the text boxes.</a:t>
            </a:r>
          </a:p>
          <a:p>
            <a:r>
              <a:rPr lang="en-US" dirty="0" smtClean="0"/>
              <a:t>You just press the red plus (+) and then click where you want the text to overflow to.</a:t>
            </a:r>
          </a:p>
          <a:p>
            <a:endParaRPr lang="en-US" dirty="0"/>
          </a:p>
          <a:p>
            <a:r>
              <a:rPr lang="en-US" dirty="0" smtClean="0"/>
              <a:t>InDesign also has less control over image placement.  It puts a weird frame around it which moves independently of the image but is the viewport for the image.</a:t>
            </a:r>
          </a:p>
          <a:p>
            <a:r>
              <a:rPr lang="en-US" dirty="0" smtClean="0"/>
              <a:t>If you want an image to be the right size, drag it into InDesign and if it gives you the reticule with the image thumbnail on it, you can click and drag to make the image the size you want in the place you want, with auto-scaling.</a:t>
            </a:r>
            <a:endParaRPr lang="en-US" dirty="0"/>
          </a:p>
        </p:txBody>
      </p:sp>
    </p:spTree>
    <p:extLst>
      <p:ext uri="{BB962C8B-B14F-4D97-AF65-F5344CB8AC3E}">
        <p14:creationId xmlns:p14="http://schemas.microsoft.com/office/powerpoint/2010/main" val="5010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Illustrator</a:t>
            </a:r>
            <a:endParaRPr lang="en-US" dirty="0"/>
          </a:p>
        </p:txBody>
      </p:sp>
      <p:sp>
        <p:nvSpPr>
          <p:cNvPr id="3" name="Content Placeholder 2"/>
          <p:cNvSpPr>
            <a:spLocks noGrp="1"/>
          </p:cNvSpPr>
          <p:nvPr>
            <p:ph idx="1"/>
          </p:nvPr>
        </p:nvSpPr>
        <p:spPr/>
        <p:txBody>
          <a:bodyPr/>
          <a:lstStyle/>
          <a:p>
            <a:r>
              <a:rPr lang="en-US" dirty="0" smtClean="0"/>
              <a:t>Illustrator is a </a:t>
            </a:r>
            <a:r>
              <a:rPr lang="en-US" dirty="0"/>
              <a:t>graphic design </a:t>
            </a:r>
            <a:r>
              <a:rPr lang="en-US" dirty="0" smtClean="0"/>
              <a:t>program.</a:t>
            </a:r>
          </a:p>
          <a:p>
            <a:r>
              <a:rPr lang="en-US" dirty="0" smtClean="0"/>
              <a:t>It is used for making graphics for businesses mostly.</a:t>
            </a:r>
          </a:p>
          <a:p>
            <a:r>
              <a:rPr lang="en-US" dirty="0" smtClean="0"/>
              <a:t>It is used to make graphics and images using geo-</a:t>
            </a:r>
          </a:p>
          <a:p>
            <a:pPr marL="0" indent="0">
              <a:buNone/>
            </a:pPr>
            <a:r>
              <a:rPr lang="en-US" dirty="0" smtClean="0"/>
              <a:t>metric shapes or existing photos.</a:t>
            </a:r>
          </a:p>
          <a:p>
            <a:r>
              <a:rPr lang="en-US" dirty="0" smtClean="0"/>
              <a:t>I created a 3d image using it.</a:t>
            </a:r>
          </a:p>
          <a:p>
            <a:r>
              <a:rPr lang="en-US" dirty="0" smtClean="0"/>
              <a:t>I used the rectangle tool and then extruded it into a </a:t>
            </a:r>
          </a:p>
          <a:p>
            <a:pPr marL="0" indent="0">
              <a:buNone/>
            </a:pPr>
            <a:r>
              <a:rPr lang="en-US" dirty="0" smtClean="0"/>
              <a:t>	3d image</a:t>
            </a:r>
            <a:endParaRPr lang="en-US" dirty="0"/>
          </a:p>
        </p:txBody>
      </p:sp>
      <p:sp>
        <p:nvSpPr>
          <p:cNvPr id="5" name="Rectangle 4"/>
          <p:cNvSpPr/>
          <p:nvPr/>
        </p:nvSpPr>
        <p:spPr>
          <a:xfrm>
            <a:off x="8296835" y="3286180"/>
            <a:ext cx="3209365" cy="3365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392" y="3362446"/>
            <a:ext cx="1912250" cy="3213100"/>
          </a:xfrm>
          <a:prstGeom prst="rect">
            <a:avLst/>
          </a:prstGeom>
        </p:spPr>
      </p:pic>
    </p:spTree>
    <p:extLst>
      <p:ext uri="{BB962C8B-B14F-4D97-AF65-F5344CB8AC3E}">
        <p14:creationId xmlns:p14="http://schemas.microsoft.com/office/powerpoint/2010/main" val="22220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Illustrator</a:t>
            </a:r>
            <a:endParaRPr lang="en-US" dirty="0"/>
          </a:p>
        </p:txBody>
      </p:sp>
      <p:sp>
        <p:nvSpPr>
          <p:cNvPr id="3" name="Content Placeholder 2"/>
          <p:cNvSpPr>
            <a:spLocks noGrp="1"/>
          </p:cNvSpPr>
          <p:nvPr>
            <p:ph idx="1"/>
          </p:nvPr>
        </p:nvSpPr>
        <p:spPr/>
        <p:txBody>
          <a:bodyPr/>
          <a:lstStyle/>
          <a:p>
            <a:r>
              <a:rPr lang="en-US" dirty="0" smtClean="0"/>
              <a:t>Illustrator is great for creating images for InDesign.  InDesign has constructs for creating vector graphics, but InDesign has awful control of images so Illustrator is the preferred way to do it. </a:t>
            </a:r>
          </a:p>
          <a:p>
            <a:endParaRPr lang="en-US" dirty="0"/>
          </a:p>
          <a:p>
            <a:r>
              <a:rPr lang="en-US" dirty="0" smtClean="0"/>
              <a:t>Illustrator would be useful if I did a lot of graphics, but I would just use GIMP since its free.  Making 3D images is cool, though.</a:t>
            </a:r>
            <a:endParaRPr lang="en-US" dirty="0"/>
          </a:p>
        </p:txBody>
      </p:sp>
    </p:spTree>
    <p:extLst>
      <p:ext uri="{BB962C8B-B14F-4D97-AF65-F5344CB8AC3E}">
        <p14:creationId xmlns:p14="http://schemas.microsoft.com/office/powerpoint/2010/main" val="114402626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77</TotalTime>
  <Words>1100</Words>
  <Application>Microsoft Macintosh PowerPoint</Application>
  <PresentationFormat>Widescreen</PresentationFormat>
  <Paragraphs>109</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Century Gothic</vt:lpstr>
      <vt:lpstr>Arial</vt:lpstr>
      <vt:lpstr>Vapor Trail</vt:lpstr>
      <vt:lpstr>Final Exam powerpoint</vt:lpstr>
      <vt:lpstr>Zachary McKee</vt:lpstr>
      <vt:lpstr>Photoshop</vt:lpstr>
      <vt:lpstr>Photoshop</vt:lpstr>
      <vt:lpstr>Photoshop</vt:lpstr>
      <vt:lpstr>InDesingn</vt:lpstr>
      <vt:lpstr>Indesign</vt:lpstr>
      <vt:lpstr>Illustrator</vt:lpstr>
      <vt:lpstr>Illustrator</vt:lpstr>
      <vt:lpstr>Animate</vt:lpstr>
      <vt:lpstr>Animate</vt:lpstr>
      <vt:lpstr>Animate</vt:lpstr>
      <vt:lpstr>Acrobat</vt:lpstr>
      <vt:lpstr>Acrobat</vt:lpstr>
      <vt:lpstr>Audition</vt:lpstr>
      <vt:lpstr>Audition</vt:lpstr>
      <vt:lpstr>Audacity</vt:lpstr>
      <vt:lpstr>audacity</vt:lpstr>
      <vt:lpstr>Premiere</vt:lpstr>
      <vt:lpstr>Website</vt:lpstr>
      <vt:lpstr>Website</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 powerpoint</dc:title>
  <dc:creator>Microsoft Office User</dc:creator>
  <cp:lastModifiedBy>Microsoft Office User</cp:lastModifiedBy>
  <cp:revision>9</cp:revision>
  <dcterms:created xsi:type="dcterms:W3CDTF">2017-12-13T18:58:23Z</dcterms:created>
  <dcterms:modified xsi:type="dcterms:W3CDTF">2017-12-13T20:16:10Z</dcterms:modified>
</cp:coreProperties>
</file>