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59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48"/>
  </p:normalViewPr>
  <p:slideViewPr>
    <p:cSldViewPr snapToGrid="0" snapToObjects="1" showGuides="1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BE86E0D-3C41-CB49-9566-21B5CFE424C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94CBB7FE-5544-0246-A664-45F7F1CF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B7FE-5544-0246-A664-45F7F1CF78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B7FE-5544-0246-A664-45F7F1CF7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770D-866A-FF44-88DC-7FCC326A5A49}" type="datetime1">
              <a:rPr lang="en-CA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D29C-0027-4645-A77A-60EDA8B25D49}" type="datetime1">
              <a:rPr lang="en-CA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A750-DA52-C248-89B4-ADB183274A52}" type="datetime1">
              <a:rPr lang="en-CA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C111-23AC-EA46-B182-98603ACC5407}" type="datetime1">
              <a:rPr lang="en-CA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54C6-D4D8-E446-912F-02E7C4560353}" type="datetime1">
              <a:rPr lang="en-CA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4D60-7E0C-2748-9FA1-80BE104EB4B0}" type="datetime1">
              <a:rPr lang="en-CA" smtClean="0"/>
              <a:t>2017-12-01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FBC4-5B2B-7B41-A2BC-480DE8D99186}" type="datetime1">
              <a:rPr lang="en-CA" smtClean="0"/>
              <a:t>2017-12-01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B567-6AEE-1045-ABA3-6E0D2B46CE8D}" type="datetime1">
              <a:rPr lang="en-CA" smtClean="0"/>
              <a:t>2017-12-01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FA0-151B-2440-A0F8-3658FACD3F87}" type="datetime1">
              <a:rPr lang="en-CA" smtClean="0"/>
              <a:t>2017-12-01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480C-FF79-7744-A009-1839CFA41F2F}" type="datetime1">
              <a:rPr lang="en-CA" smtClean="0"/>
              <a:t>2017-12-01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9959-5301-D641-B46B-B9F89B8B5E5E}" type="datetime1">
              <a:rPr lang="en-CA" smtClean="0"/>
              <a:t>2017-12-01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C8B9-B3ED-9444-BD1E-65D4071212EC}" type="datetime1">
              <a:rPr lang="en-CA" smtClean="0"/>
              <a:t>2017-12-01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AF35B-5FCD-C34D-A842-C9270C63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b="779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6805" y="2721114"/>
            <a:ext cx="7356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  <a:t>SuperTux</a:t>
            </a:r>
            <a:r>
              <a:rPr lang="en-US" sz="4000" b="1" dirty="0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  <a:t> Software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8187" y="3584500"/>
            <a:ext cx="6255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  <a:t>Assignment 3: Enhancement Proposal</a:t>
            </a:r>
            <a:endParaRPr lang="en-US" sz="2800" b="1" dirty="0">
              <a:solidFill>
                <a:srgbClr val="FFFFF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5534561"/>
            <a:ext cx="3172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  <a:t>CMPE 326</a:t>
            </a:r>
          </a:p>
          <a:p>
            <a:r>
              <a:rPr lang="en-US" sz="2000" dirty="0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  <a:t>TA: Dayi Lin</a:t>
            </a:r>
          </a:p>
          <a:p>
            <a:r>
              <a:rPr lang="en-US" sz="2000" dirty="0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  <a:t>Team: </a:t>
            </a:r>
            <a:r>
              <a:rPr lang="en-US" sz="2000" dirty="0" err="1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  <a:t>Pingu</a:t>
            </a:r>
            <a:r>
              <a:rPr lang="en-US" sz="2000" dirty="0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  <a:t> Simulator </a:t>
            </a:r>
            <a:br>
              <a:rPr lang="en-US" sz="2000" dirty="0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solidFill>
                  <a:srgbClr val="FFFFF0"/>
                </a:solidFill>
                <a:latin typeface="Avenir Book" charset="0"/>
                <a:ea typeface="Avenir Book" charset="0"/>
                <a:cs typeface="Avenir Book" charset="0"/>
              </a:rPr>
              <a:t>Date: December 1, 2017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9380" y="3495260"/>
            <a:ext cx="6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Potential Risks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9" y="928758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8304" y="2306578"/>
            <a:ext cx="1043539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High </a:t>
            </a: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coupling can cause unexpected interactions and side effects of our changes 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Difficulty isolating only the functionality we want to change, without affecting other parts of the code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Difficulty identifying and addressing all edge cases, which will make it hard to 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test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Plans for Testing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9" y="928758"/>
            <a:ext cx="28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8304" y="2211044"/>
            <a:ext cx="10435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Unit testing at the code level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Integration testing at the subsystem level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System level testing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Regression testing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Sequence Diagram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6" y="928758"/>
            <a:ext cx="34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990599" y="1513533"/>
            <a:ext cx="10210801" cy="4727564"/>
            <a:chOff x="990599" y="1513533"/>
            <a:chExt cx="10210801" cy="47275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599" y="1513533"/>
              <a:ext cx="10210801" cy="472756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" name="Rectangle 2"/>
            <p:cNvSpPr/>
            <p:nvPr/>
          </p:nvSpPr>
          <p:spPr>
            <a:xfrm>
              <a:off x="6978316" y="6031832"/>
              <a:ext cx="2037347" cy="1283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3122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Concurrency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7" y="928758"/>
            <a:ext cx="22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8409" y="1513533"/>
            <a:ext cx="101208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Due to having another player in the game, concurrency is a big issue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The second player will have to run in parallel with the first player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Other concurrent processes will run in the background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Audio and Graphics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Physics and Math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System might display audio/visual lags or errors if the user input is not rendered and received properly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Team Issues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7" y="928758"/>
            <a:ext cx="21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230" y="2228671"/>
            <a:ext cx="10411328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Open source contributions from the community could lead to divided code that is not unified</a:t>
            </a: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Components are written to perform very specific functionalities, not built to easily extend</a:t>
            </a: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Code needs to be well document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Limitations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8" y="928758"/>
            <a:ext cx="19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336" y="2139371"/>
            <a:ext cx="104113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This </a:t>
            </a: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approach isn’t very flexible to changes to the gameplay that have the two players interacting in novel ways, as these changes could affect other components we don’t intend to change.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No support for networked multiplayer, or multiple 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screens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We did the analysis but did not try to implement the feature, so things may not work the way we expect</a:t>
            </a:r>
          </a:p>
        </p:txBody>
      </p:sp>
    </p:spTree>
    <p:extLst>
      <p:ext uri="{BB962C8B-B14F-4D97-AF65-F5344CB8AC3E}">
        <p14:creationId xmlns:p14="http://schemas.microsoft.com/office/powerpoint/2010/main" val="16889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Lessons Learned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8" y="928758"/>
            <a:ext cx="2951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30" y="2228671"/>
            <a:ext cx="1041132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There is no one right way to add a feature</a:t>
            </a: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High coupling makes adding new features very difficult</a:t>
            </a: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We learned the true importance of comments</a:t>
            </a: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Doing things correctly the first time would make extensions like this much easier</a:t>
            </a:r>
          </a:p>
        </p:txBody>
      </p:sp>
    </p:spTree>
    <p:extLst>
      <p:ext uri="{BB962C8B-B14F-4D97-AF65-F5344CB8AC3E}">
        <p14:creationId xmlns:p14="http://schemas.microsoft.com/office/powerpoint/2010/main" val="2552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Closing Points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8" y="928758"/>
            <a:ext cx="255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336" y="2419739"/>
            <a:ext cx="104113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Our new feature is local multiplayer</a:t>
            </a: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Achieved by enhancing the </a:t>
            </a: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SuperTux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component</a:t>
            </a: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We chose to enhance the component instead of trying to create a new subsystem that would be able to interact with the whole system</a:t>
            </a:r>
          </a:p>
        </p:txBody>
      </p:sp>
    </p:spTree>
    <p:extLst>
      <p:ext uri="{BB962C8B-B14F-4D97-AF65-F5344CB8AC3E}">
        <p14:creationId xmlns:p14="http://schemas.microsoft.com/office/powerpoint/2010/main" val="1389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8993" y="3075057"/>
            <a:ext cx="311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Thank You!</a:t>
            </a:r>
            <a:endParaRPr lang="en-US" sz="40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223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Overview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70" y="928758"/>
            <a:ext cx="16559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424" y="1352257"/>
            <a:ext cx="104353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Proposed Feature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Implementations Considered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SAAM Analysis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Plans for Testing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Sequence Diagram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Concurrency &amp; Team Issues</a:t>
            </a:r>
          </a:p>
          <a:p>
            <a:pPr marL="342900" indent="-3429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Limitations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535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Proposed Feature </a:t>
            </a:r>
            <a:r>
              <a:rPr lang="mr-IN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Local Multiplayer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9" y="928758"/>
            <a:ext cx="68816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6936" r="8343" b="8359"/>
          <a:stretch/>
        </p:blipFill>
        <p:spPr>
          <a:xfrm>
            <a:off x="6434488" y="1978429"/>
            <a:ext cx="5552463" cy="3189437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6070" y="1978429"/>
            <a:ext cx="5895992" cy="353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Idea: Two-Player Local Co-op</a:t>
            </a:r>
          </a:p>
          <a:p>
            <a:pPr marL="285750" indent="-285750">
              <a:lnSpc>
                <a:spcPct val="114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Current implementation: </a:t>
            </a:r>
            <a:r>
              <a:rPr lang="en-US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SuperTux</a:t>
            </a: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is a one-player game where the player controls Tux</a:t>
            </a:r>
          </a:p>
          <a:p>
            <a:pPr marL="285750" indent="-285750">
              <a:lnSpc>
                <a:spcPct val="114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Add </a:t>
            </a: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the option for a second player to join the first player, controlling a separate tri-</a:t>
            </a:r>
            <a:r>
              <a:rPr lang="en-US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colour</a:t>
            </a: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Tux</a:t>
            </a:r>
          </a:p>
          <a:p>
            <a:pPr marL="285750" indent="-285750">
              <a:lnSpc>
                <a:spcPct val="114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The second player can do all things the first player can, including hitting enemies and picking up </a:t>
            </a:r>
            <a:r>
              <a:rPr lang="en-US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power-ups</a:t>
            </a:r>
            <a:endParaRPr lang="en-US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Motivation for Feature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9" y="928758"/>
            <a:ext cx="39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6119" y="2480653"/>
            <a:ext cx="10053851" cy="2278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This would allow </a:t>
            </a:r>
            <a:r>
              <a:rPr lang="en-US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SuperTux</a:t>
            </a: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to be a more social game, so you could play with your friends.</a:t>
            </a:r>
          </a:p>
          <a:p>
            <a:pPr marL="285750" indent="-285750">
              <a:lnSpc>
                <a:spcPct val="114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You could work together to beat hard missions.</a:t>
            </a:r>
          </a:p>
          <a:p>
            <a:pPr marL="285750" indent="-285750">
              <a:lnSpc>
                <a:spcPct val="114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As multiplayer would be optional, the game could still be played alone.</a:t>
            </a:r>
          </a:p>
          <a:p>
            <a:pPr marL="285750" indent="-285750">
              <a:lnSpc>
                <a:spcPct val="114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Scalable, so more players could be added if we want</a:t>
            </a:r>
            <a:r>
              <a:rPr lang="en-US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Implementations Considered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9" y="928758"/>
            <a:ext cx="51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0" y="1248226"/>
            <a:ext cx="5493600" cy="4393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75" y="1248226"/>
            <a:ext cx="5493373" cy="43934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0675" y="5913030"/>
            <a:ext cx="54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Idea </a:t>
            </a:r>
            <a:r>
              <a:rPr lang="en-US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2: Create a Multiplayer subsystem</a:t>
            </a:r>
            <a:endParaRPr lang="en-US" b="1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070" y="5840440"/>
            <a:ext cx="549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8" indent="-14288" algn="ctr"/>
            <a:r>
              <a:rPr lang="en-US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Idea 1: E</a:t>
            </a:r>
            <a:r>
              <a:rPr lang="en-US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nhancing </a:t>
            </a:r>
            <a:r>
              <a:rPr lang="en-US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SuperTux</a:t>
            </a:r>
            <a:r>
              <a:rPr lang="en-US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 component </a:t>
            </a:r>
            <a:r>
              <a:rPr lang="en-US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within </a:t>
            </a:r>
            <a:r>
              <a:rPr lang="en-US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Game </a:t>
            </a:r>
            <a:r>
              <a:rPr lang="en-US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Elements</a:t>
            </a:r>
            <a:endParaRPr lang="en-US" b="1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0259" y="1845879"/>
            <a:ext cx="0" cy="3290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SAAM Analysis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9" y="928758"/>
            <a:ext cx="27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8304" y="1801611"/>
            <a:ext cx="104353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In </a:t>
            </a: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our SAAM Analysis, we considered the following non-functional-requirements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850900" indent="-4191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Scalability</a:t>
            </a:r>
          </a:p>
          <a:p>
            <a:pPr marL="850900" indent="-4191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Maintainability</a:t>
            </a:r>
          </a:p>
          <a:p>
            <a:pPr marL="850900" indent="-4191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Usability</a:t>
            </a:r>
          </a:p>
          <a:p>
            <a:pPr marL="850900" indent="-419100" fontAlgn="base">
              <a:lnSpc>
                <a:spcPct val="150000"/>
              </a:lnSpc>
              <a:spcAft>
                <a:spcPts val="2400"/>
              </a:spcAft>
              <a:buFont typeface="Wingdings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Reliability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Alternative Approach Considered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9" y="928758"/>
            <a:ext cx="60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8" y="1399382"/>
            <a:ext cx="6441243" cy="51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Proposed Approach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72" y="928758"/>
            <a:ext cx="356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68" y="1394548"/>
            <a:ext cx="6432264" cy="51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70" y="392109"/>
            <a:ext cx="707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SAAM Analysis </a:t>
            </a:r>
            <a:r>
              <a:rPr lang="mr-IN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CA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Stakeholders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069" y="928758"/>
            <a:ext cx="54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F35B-5FCD-C34D-A842-C9270C63FBB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36157"/>
              </p:ext>
            </p:extLst>
          </p:nvPr>
        </p:nvGraphicFramePr>
        <p:xfrm>
          <a:off x="1169235" y="1439055"/>
          <a:ext cx="9878517" cy="490178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9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2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69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latin typeface="Avenir Heavy" charset="0"/>
                          <a:ea typeface="Avenir Heavy" charset="0"/>
                          <a:cs typeface="Avenir Heavy" charset="0"/>
                        </a:rPr>
                        <a:t>Stakeholder (NFR)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 err="1">
                          <a:latin typeface="Avenir Heavy" charset="0"/>
                          <a:ea typeface="Avenir Heavy" charset="0"/>
                          <a:cs typeface="Avenir Heavy" charset="0"/>
                        </a:rPr>
                        <a:t>SuperTux</a:t>
                      </a:r>
                      <a:r>
                        <a:rPr lang="en-US" sz="1800" b="1" i="0" dirty="0">
                          <a:latin typeface="Avenir Heavy" charset="0"/>
                          <a:ea typeface="Avenir Heavy" charset="0"/>
                          <a:cs typeface="Avenir Heavy" charset="0"/>
                        </a:rPr>
                        <a:t> Factory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latin typeface="Avenir Heavy" charset="0"/>
                          <a:ea typeface="Avenir Heavy" charset="0"/>
                          <a:cs typeface="Avenir Heavy" charset="0"/>
                        </a:rPr>
                        <a:t>Multiplayer Subsystem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8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Developer (Scalability)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High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. With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SuperTux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factory, scaling the multiplayer capacity is as  easy as calling the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SuperTux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factory.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4288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Low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. With a dedicated Multiplayer Subsystem, all components that the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SuperTux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subsystem now handles 2 players, but no more.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Developer (Maintainability)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High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. Changes to the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SuperTux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factory (i.e. changes to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Supertux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features/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behaviour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) affect all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SuperTux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instances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Low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.  Changes to single player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SuperTux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need to be reflected in the Multiplayer Subsystem.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Player (Usability/Reliability)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High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. Multiplayer is enabled and can be played by multiple users.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Medium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. Multiplayer is enabled and can be played by at most 2 players.</a:t>
                      </a:r>
                    </a:p>
                  </a:txBody>
                  <a:tcPr marL="63500" marR="63500" marT="63500" marB="635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631</Words>
  <Application>Microsoft Office PowerPoint</Application>
  <PresentationFormat>Widescreen</PresentationFormat>
  <Paragraphs>102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Book</vt:lpstr>
      <vt:lpstr>Avenir Heavy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Ryan Mahjour</cp:lastModifiedBy>
  <cp:revision>27</cp:revision>
  <cp:lastPrinted>2017-12-01T16:16:53Z</cp:lastPrinted>
  <dcterms:created xsi:type="dcterms:W3CDTF">2017-11-26T17:29:35Z</dcterms:created>
  <dcterms:modified xsi:type="dcterms:W3CDTF">2017-12-01T16:18:19Z</dcterms:modified>
</cp:coreProperties>
</file>