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35" d="100"/>
          <a:sy n="35" d="100"/>
        </p:scale>
        <p:origin x="138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6312B-1E78-4579-9978-276994A76C3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F59B9-5DEC-402B-A46B-5AF2DC80D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18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are the ones we will use in this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F59B9-5DEC-402B-A46B-5AF2DC80D8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12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1FA1-CE9D-42F5-917F-E5CD26D1F3F1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8E36-D9F7-4784-9B13-1000A9182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7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1FA1-CE9D-42F5-917F-E5CD26D1F3F1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8E36-D9F7-4784-9B13-1000A9182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1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1FA1-CE9D-42F5-917F-E5CD26D1F3F1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8E36-D9F7-4784-9B13-1000A9182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3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1FA1-CE9D-42F5-917F-E5CD26D1F3F1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8E36-D9F7-4784-9B13-1000A9182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0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1FA1-CE9D-42F5-917F-E5CD26D1F3F1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8E36-D9F7-4784-9B13-1000A9182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1FA1-CE9D-42F5-917F-E5CD26D1F3F1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8E36-D9F7-4784-9B13-1000A9182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0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1FA1-CE9D-42F5-917F-E5CD26D1F3F1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8E36-D9F7-4784-9B13-1000A9182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2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1FA1-CE9D-42F5-917F-E5CD26D1F3F1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8E36-D9F7-4784-9B13-1000A9182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3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1FA1-CE9D-42F5-917F-E5CD26D1F3F1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8E36-D9F7-4784-9B13-1000A9182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8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1FA1-CE9D-42F5-917F-E5CD26D1F3F1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8E36-D9F7-4784-9B13-1000A9182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4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1FA1-CE9D-42F5-917F-E5CD26D1F3F1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8E36-D9F7-4784-9B13-1000A9182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6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31FA1-CE9D-42F5-917F-E5CD26D1F3F1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58E36-D9F7-4784-9B13-1000A9182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9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 descr="Image result for risk matri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939" y="743352"/>
            <a:ext cx="212082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risk matri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387" y="736400"/>
            <a:ext cx="350254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risk matri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277" y="2263522"/>
            <a:ext cx="261707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mage result for risk matrix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268" y="3840997"/>
            <a:ext cx="2972189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Image result for risk matrix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1" y="2189533"/>
            <a:ext cx="285717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Image result for risk matrix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683" y="2238047"/>
            <a:ext cx="256104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Image result for risk matrix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980" y="2215327"/>
            <a:ext cx="176298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365" y="-50034"/>
            <a:ext cx="10515600" cy="1325563"/>
          </a:xfrm>
        </p:spPr>
        <p:txBody>
          <a:bodyPr/>
          <a:lstStyle/>
          <a:p>
            <a:r>
              <a:rPr lang="en-US" dirty="0"/>
              <a:t>Risk </a:t>
            </a:r>
            <a:r>
              <a:rPr lang="en-US" dirty="0" smtClean="0"/>
              <a:t>Matrices</a:t>
            </a:r>
            <a:endParaRPr lang="en-US" dirty="0"/>
          </a:p>
        </p:txBody>
      </p:sp>
      <p:pic>
        <p:nvPicPr>
          <p:cNvPr id="23" name="Picture 30" descr="Image result for risk matrix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201" y="5265777"/>
            <a:ext cx="122600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0" descr="Image result for risk matrix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149" y="5277665"/>
            <a:ext cx="2352944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6" descr="Image result for risk matrix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67" y="5197025"/>
            <a:ext cx="227263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Image result for risk matrix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364" y="5295021"/>
            <a:ext cx="177745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Image result for risk matrix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815" y="5295021"/>
            <a:ext cx="383748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Image result for risk matrix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13" y="3724199"/>
            <a:ext cx="2355344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Image result for risk matrix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564" y="3817151"/>
            <a:ext cx="216015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Image result for risk matrix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127" y="2294408"/>
            <a:ext cx="206698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Image result for risk matri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727" y="3810157"/>
            <a:ext cx="1608757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Image result for risk matrix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683" y="3792436"/>
            <a:ext cx="255367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8" descr="Image result for risk matrix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644" y="727961"/>
            <a:ext cx="1379327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2" descr="Image result for risk matrix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537" y="747819"/>
            <a:ext cx="206879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0" descr="Image result for risk matrix"/>
          <p:cNvPicPr>
            <a:picLocks noChangeAspect="1" noChangeArrowheads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27"/>
          <a:stretch/>
        </p:blipFill>
        <p:spPr bwMode="auto">
          <a:xfrm>
            <a:off x="207864" y="1220339"/>
            <a:ext cx="2086084" cy="80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39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Matrix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663" y="1690688"/>
            <a:ext cx="7216247" cy="464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16</Words>
  <Application>Microsoft Office PowerPoint</Application>
  <PresentationFormat>Widescreen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Risk Matrices</vt:lpstr>
      <vt:lpstr>Risk Matrix</vt:lpstr>
    </vt:vector>
  </TitlesOfParts>
  <Company>ERAU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Matrices</dc:title>
  <dc:creator>Martin, Kaela</dc:creator>
  <cp:lastModifiedBy>Martin, Kaela</cp:lastModifiedBy>
  <cp:revision>7</cp:revision>
  <dcterms:created xsi:type="dcterms:W3CDTF">2019-08-15T13:41:30Z</dcterms:created>
  <dcterms:modified xsi:type="dcterms:W3CDTF">2019-10-09T06:49:45Z</dcterms:modified>
</cp:coreProperties>
</file>