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408F-FC87-1B4E-9F1B-E52150F58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7235E-D7D2-3449-8A95-A80E8A092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E486-9136-8F4B-861F-B899598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014-C09B-5849-9940-B00400870BF5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06CB8-8EB4-184F-B484-31136992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6F94-C953-5641-BE9B-AFB12915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851B-7CCA-0A44-BAFB-04BF8993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5CC5-6017-DB4F-A69C-101ABD7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28DF6-A861-6442-BD9E-D7C6E337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BB4E-C434-164F-A5E6-416E440A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014-C09B-5849-9940-B00400870BF5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84D9-2D21-CC41-9058-A54571EC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0AEF-8921-2F49-AD4D-7F6C9814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851B-7CCA-0A44-BAFB-04BF8993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7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2BF8C-D1B0-AC42-ADAC-0838625B1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8A0F1-6759-6E4C-80B5-7563ECA9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19AB-50D9-244C-90C8-1B1D0100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014-C09B-5849-9940-B00400870BF5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FA48B-8D91-5D41-ACA6-61C98108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2E8F-3276-504B-A8E3-330F6178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851B-7CCA-0A44-BAFB-04BF8993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3A4C-1F93-B243-8C84-A5C0C698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3F30-2E80-9944-B06A-2137FF92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E39F-741C-BE47-B21D-4D9618DA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014-C09B-5849-9940-B00400870BF5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99BE-B3FB-9541-B23A-75EDECE0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D978E-290F-294A-B224-4C636DEF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851B-7CCA-0A44-BAFB-04BF8993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BDE2-9766-8141-81A3-78D33FE3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D9EC-0E04-9748-A59B-C118C3E4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CDC09-AC89-AF4E-97AF-DC796004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014-C09B-5849-9940-B00400870BF5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A3FF-97DA-7F42-9A1E-97433D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98A12-AA78-5A49-95B7-B0D52ED2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851B-7CCA-0A44-BAFB-04BF8993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31C6-08DE-4740-B390-4614565B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22A4-B2A7-8E4B-B78A-7591BA7AC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C654B-3005-EE45-BE1E-6A5DD0054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B2503-1254-224E-B9FF-91B4B3C0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014-C09B-5849-9940-B00400870BF5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8218D-DD77-2A4F-A9EB-16A6E02C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369C5-666F-D443-969D-E96E06DB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851B-7CCA-0A44-BAFB-04BF8993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091D-24D9-AA42-AA32-BEE0FCEB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9B50-8A6F-334C-9657-03CC6C3B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FB523-1D3C-6A4C-A8C1-33179045F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32BF1-2E2A-FE4B-9F6B-5A3245BB8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A962E-EDBB-2545-8360-A9BE9CE6B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6B93A-64B2-A847-8B21-2199A1B8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014-C09B-5849-9940-B00400870BF5}" type="datetimeFigureOut">
              <a:rPr lang="en-US" smtClean="0"/>
              <a:t>8/14/21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21E7B-2A49-0A4C-9032-B1585389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08E1E-3074-5B43-A4F5-EED118B0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851B-7CCA-0A44-BAFB-04BF8993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7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F7E5-1629-804D-AE77-D5AFC40A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57634-EFB9-F145-88A3-A23456F7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014-C09B-5849-9940-B00400870BF5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945F2-58B6-FA42-B066-7DE684B9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3BEBA-C280-D84B-A004-F8DF2775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851B-7CCA-0A44-BAFB-04BF8993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33B04-1745-8047-937A-3DC37297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014-C09B-5849-9940-B00400870BF5}" type="datetimeFigureOut">
              <a:rPr lang="en-US" smtClean="0"/>
              <a:t>8/14/21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49FDC-72BE-D243-B2A4-68C9F748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1873F-9F77-CB43-990C-3B797B92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851B-7CCA-0A44-BAFB-04BF8993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60F2-ABA2-304D-AA6C-479BBBC3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2D65-E982-CC4B-A8E5-F66F91BC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626AD-4EF1-AE4E-A899-D81FFE0EB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F2A9-7CDB-C342-8C51-B884B936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014-C09B-5849-9940-B00400870BF5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63916-7E13-8243-A670-43FD1606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6BBD5-0251-B846-B3BD-C9B2A95E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851B-7CCA-0A44-BAFB-04BF8993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0AA9-CA8B-0A4F-AC8A-FEE8A688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C815C-9F9D-4B4E-A3C3-A50789EA0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758C0-4B37-5044-B4AC-EF4ABA2D7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0DE3-67B7-C345-B2E5-E3339852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014-C09B-5849-9940-B00400870BF5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B08B1-27C2-AB4E-A702-39CF3B04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B7F87-299F-4746-A462-CEDF5FF7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851B-7CCA-0A44-BAFB-04BF8993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27D47-242D-154C-BFD7-61058E2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A783D-E7A5-E24E-8E1F-138C7053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529E-C1CD-6F48-A02B-4DDC3B0AB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F014-C09B-5849-9940-B00400870BF5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C145A-08E0-2E49-98DC-4528F3C8A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180B-C6EC-EC44-A068-17A54D788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851B-7CCA-0A44-BAFB-04BF8993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3467F-E8A1-714E-84D3-D104ED3B46C5}"/>
              </a:ext>
            </a:extLst>
          </p:cNvPr>
          <p:cNvCxnSpPr/>
          <p:nvPr/>
        </p:nvCxnSpPr>
        <p:spPr>
          <a:xfrm>
            <a:off x="6096000" y="42041"/>
            <a:ext cx="0" cy="677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7368B4-7CDC-8F40-9665-D529CC2C8326}"/>
              </a:ext>
            </a:extLst>
          </p:cNvPr>
          <p:cNvCxnSpPr/>
          <p:nvPr/>
        </p:nvCxnSpPr>
        <p:spPr>
          <a:xfrm>
            <a:off x="0" y="341849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70814B-FA4F-9848-8CC2-4E8DF06E6C30}"/>
              </a:ext>
            </a:extLst>
          </p:cNvPr>
          <p:cNvSpPr txBox="1"/>
          <p:nvPr/>
        </p:nvSpPr>
        <p:spPr>
          <a:xfrm>
            <a:off x="4196746" y="1730266"/>
            <a:ext cx="12506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50%</a:t>
            </a:r>
          </a:p>
          <a:p>
            <a:pPr algn="ctr"/>
            <a:r>
              <a:rPr lang="en-US" sz="4800" dirty="0"/>
              <a:t>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4D6A8-C2B9-B14F-A251-1CEEF6A45B64}"/>
              </a:ext>
            </a:extLst>
          </p:cNvPr>
          <p:cNvSpPr txBox="1"/>
          <p:nvPr/>
        </p:nvSpPr>
        <p:spPr>
          <a:xfrm>
            <a:off x="8537452" y="4067503"/>
            <a:ext cx="1475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50%</a:t>
            </a:r>
          </a:p>
          <a:p>
            <a:pPr algn="ctr"/>
            <a:r>
              <a:rPr lang="en-US" sz="4800" dirty="0"/>
              <a:t>Right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BC486-ABCB-DB4D-85C7-0E3436EFF46C}"/>
              </a:ext>
            </a:extLst>
          </p:cNvPr>
          <p:cNvSpPr txBox="1"/>
          <p:nvPr/>
        </p:nvSpPr>
        <p:spPr>
          <a:xfrm>
            <a:off x="370979" y="160606"/>
            <a:ext cx="12506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50%</a:t>
            </a:r>
          </a:p>
          <a:p>
            <a:pPr algn="ctr"/>
            <a:r>
              <a:rPr lang="en-US" sz="4800" dirty="0"/>
              <a:t>Top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57F9C-ABE5-6E4F-90FE-394080E3F915}"/>
              </a:ext>
            </a:extLst>
          </p:cNvPr>
          <p:cNvSpPr txBox="1"/>
          <p:nvPr/>
        </p:nvSpPr>
        <p:spPr>
          <a:xfrm>
            <a:off x="238850" y="5225280"/>
            <a:ext cx="2061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50%</a:t>
            </a:r>
          </a:p>
          <a:p>
            <a:pPr algn="ctr"/>
            <a:r>
              <a:rPr lang="en-US" sz="4800" dirty="0"/>
              <a:t>Bottom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949F6-4070-DC48-9C6C-A1AA0AB52825}"/>
              </a:ext>
            </a:extLst>
          </p:cNvPr>
          <p:cNvCxnSpPr/>
          <p:nvPr/>
        </p:nvCxnSpPr>
        <p:spPr>
          <a:xfrm>
            <a:off x="1922676" y="160605"/>
            <a:ext cx="0" cy="325788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8BCCF4-3E85-384D-844D-458BDD58D86E}"/>
              </a:ext>
            </a:extLst>
          </p:cNvPr>
          <p:cNvCxnSpPr/>
          <p:nvPr/>
        </p:nvCxnSpPr>
        <p:spPr>
          <a:xfrm>
            <a:off x="2710952" y="3534426"/>
            <a:ext cx="0" cy="325788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58DBBB-FAF5-394B-87D3-126F819659C1}"/>
              </a:ext>
            </a:extLst>
          </p:cNvPr>
          <p:cNvCxnSpPr>
            <a:cxnSpLocks/>
          </p:cNvCxnSpPr>
          <p:nvPr/>
        </p:nvCxnSpPr>
        <p:spPr>
          <a:xfrm flipH="1">
            <a:off x="6096001" y="4740166"/>
            <a:ext cx="609599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A5E5B6-3DD7-1046-AABD-617ADE15BD1C}"/>
              </a:ext>
            </a:extLst>
          </p:cNvPr>
          <p:cNvCxnSpPr>
            <a:cxnSpLocks/>
          </p:cNvCxnSpPr>
          <p:nvPr/>
        </p:nvCxnSpPr>
        <p:spPr>
          <a:xfrm flipH="1">
            <a:off x="42042" y="2501463"/>
            <a:ext cx="609599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73CD7-F0F6-5940-8968-C7511C222CC6}"/>
              </a:ext>
            </a:extLst>
          </p:cNvPr>
          <p:cNvSpPr/>
          <p:nvPr/>
        </p:nvSpPr>
        <p:spPr>
          <a:xfrm>
            <a:off x="6106510" y="3407485"/>
            <a:ext cx="24804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Coming Soon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B7C54C-BC49-384C-8206-77324AD0E2EA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7346730" y="3407485"/>
            <a:ext cx="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9C9EA5-DC68-9345-B0EC-F812576BCE5A}"/>
              </a:ext>
            </a:extLst>
          </p:cNvPr>
          <p:cNvCxnSpPr>
            <a:cxnSpLocks/>
            <a:stCxn id="19" idx="3"/>
            <a:endCxn id="19" idx="1"/>
          </p:cNvCxnSpPr>
          <p:nvPr/>
        </p:nvCxnSpPr>
        <p:spPr>
          <a:xfrm flipH="1">
            <a:off x="6106510" y="3864685"/>
            <a:ext cx="248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072DCD6-2D48-254F-AF67-580E62F08579}"/>
              </a:ext>
            </a:extLst>
          </p:cNvPr>
          <p:cNvSpPr/>
          <p:nvPr/>
        </p:nvSpPr>
        <p:spPr>
          <a:xfrm>
            <a:off x="4897821" y="2950285"/>
            <a:ext cx="24804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Coming Soon</a:t>
            </a:r>
          </a:p>
        </p:txBody>
      </p:sp>
    </p:spTree>
    <p:extLst>
      <p:ext uri="{BB962C8B-B14F-4D97-AF65-F5344CB8AC3E}">
        <p14:creationId xmlns:p14="http://schemas.microsoft.com/office/powerpoint/2010/main" val="88761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Zackria Arshid Dawood Basha</dc:creator>
  <cp:lastModifiedBy>Mohammed Zackria Arshid Dawood Basha</cp:lastModifiedBy>
  <cp:revision>1</cp:revision>
  <dcterms:created xsi:type="dcterms:W3CDTF">2021-08-14T13:15:20Z</dcterms:created>
  <dcterms:modified xsi:type="dcterms:W3CDTF">2021-08-14T13:20:00Z</dcterms:modified>
</cp:coreProperties>
</file>