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2" r:id="rId2"/>
    <p:sldId id="270" r:id="rId3"/>
    <p:sldId id="275" r:id="rId4"/>
    <p:sldId id="287" r:id="rId5"/>
    <p:sldId id="283" r:id="rId6"/>
    <p:sldId id="281" r:id="rId7"/>
    <p:sldId id="282" r:id="rId8"/>
    <p:sldId id="280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3B"/>
    <a:srgbClr val="18453B"/>
    <a:srgbClr val="A5B6AE"/>
    <a:srgbClr val="004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45" autoAdjust="0"/>
  </p:normalViewPr>
  <p:slideViewPr>
    <p:cSldViewPr>
      <p:cViewPr>
        <p:scale>
          <a:sx n="79" d="100"/>
          <a:sy n="79" d="100"/>
        </p:scale>
        <p:origin x="1174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7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1971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762000" y="0"/>
            <a:ext cx="2462149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endParaRPr lang="en-US" sz="1100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576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endParaRPr lang="en-US" sz="11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57300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100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236025" y="8686800"/>
            <a:ext cx="4114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endParaRPr lang="en-US" dirty="0"/>
          </a:p>
        </p:txBody>
      </p:sp>
      <p:pic>
        <p:nvPicPr>
          <p:cNvPr id="11" name="Picture 2" descr="D:\Users\wrd\Documents\CSE498\archive\logo\capstone\png\green-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70" y="11875"/>
            <a:ext cx="725805" cy="46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57600" y="8686800"/>
            <a:ext cx="2971800" cy="4572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579445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074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0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9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dirty="0"/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80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40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11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dirty="0"/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4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stone.cse.msu.edu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68" y="1676400"/>
            <a:ext cx="7772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2268" y="5867400"/>
            <a:ext cx="6400800" cy="854074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[Team Name</a:t>
            </a:r>
            <a:r>
              <a:rPr lang="en-US"/>
              <a:t>] Alpha </a:t>
            </a:r>
            <a:r>
              <a:rPr lang="en-US" dirty="0"/>
              <a:t>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18" y="895350"/>
            <a:ext cx="3308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 userDrawn="1"/>
        </p:nvGrpSpPr>
        <p:grpSpPr>
          <a:xfrm>
            <a:off x="76200" y="5399049"/>
            <a:ext cx="1618345" cy="1409337"/>
            <a:chOff x="76200" y="5399049"/>
            <a:chExt cx="1618345" cy="1409337"/>
          </a:xfrm>
        </p:grpSpPr>
        <p:pic>
          <p:nvPicPr>
            <p:cNvPr id="9" name="Picture 9" descr="D:\Users\wrd\Documents\CSE498\archive\logo\capstone-logo-green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5399049"/>
              <a:ext cx="1618345" cy="102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93210" y="6376586"/>
              <a:ext cx="158432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100" i="1" dirty="0"/>
                <a:t>From Students…</a:t>
              </a:r>
            </a:p>
            <a:p>
              <a:pPr algn="r" eaLnBrk="1" hangingPunct="1">
                <a:defRPr/>
              </a:pPr>
              <a:r>
                <a:rPr lang="en-US" sz="1100" i="1" dirty="0"/>
                <a:t>…to Professionals</a:t>
              </a:r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3977268" y="322522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18453B"/>
                </a:solidFill>
              </a:rPr>
              <a:t>The Capstone</a:t>
            </a:r>
            <a:r>
              <a:rPr lang="en-US" sz="3200" baseline="0" dirty="0">
                <a:solidFill>
                  <a:srgbClr val="18453B"/>
                </a:solidFill>
              </a:rPr>
              <a:t> Experience</a:t>
            </a:r>
            <a:endParaRPr lang="en-US" sz="3200" dirty="0">
              <a:solidFill>
                <a:srgbClr val="18453B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30188" indent="-230188">
              <a:defRPr/>
            </a:lvl1pPr>
            <a:lvl2pPr marL="461963" indent="-231775">
              <a:buFont typeface="Wingdings" pitchFamily="2" charset="2"/>
              <a:buChar char="§"/>
              <a:defRPr/>
            </a:lvl2pPr>
            <a:lvl3pPr marL="684213" indent="-222250">
              <a:buFont typeface="Courier New" pitchFamily="49" charset="0"/>
              <a:buChar char="o"/>
              <a:defRPr/>
            </a:lvl3pPr>
            <a:lvl4pPr marL="914400" indent="-230188">
              <a:defRPr/>
            </a:lvl4pPr>
            <a:lvl5pPr marL="1144588" indent="-230188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 dirty="0"/>
              <a:t>Team [Team Name</a:t>
            </a:r>
            <a:r>
              <a:rPr lang="en-US"/>
              <a:t>] Alpha </a:t>
            </a:r>
            <a:r>
              <a:rPr lang="en-US" dirty="0"/>
              <a:t>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The Capstone Experience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 dirty="0"/>
              <a:t>Team [Team Name</a:t>
            </a:r>
            <a:r>
              <a:rPr lang="en-US"/>
              <a:t>] Alpha </a:t>
            </a:r>
            <a:r>
              <a:rPr lang="en-US" dirty="0"/>
              <a:t>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d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/>
        <p:txBody>
          <a:bodyPr>
            <a:noAutofit/>
          </a:bodyPr>
          <a:lstStyle>
            <a:lvl1pPr marL="115888" indent="-115888">
              <a:defRPr sz="1400"/>
            </a:lvl1pPr>
            <a:lvl2pPr marL="230188" indent="-114300">
              <a:defRPr sz="1200"/>
            </a:lvl2pPr>
            <a:lvl3pPr marL="341313" indent="-111125">
              <a:defRPr sz="1000"/>
            </a:lvl3pPr>
            <a:lvl4pPr marL="457200" indent="-115888">
              <a:defRPr sz="900"/>
            </a:lvl4pPr>
            <a:lvl5pPr marL="630238" indent="-173038"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8FD20-38F5-41C6-9A91-66E000469E1A}"/>
              </a:ext>
            </a:extLst>
          </p:cNvPr>
          <p:cNvSpPr txBox="1"/>
          <p:nvPr userDrawn="1"/>
        </p:nvSpPr>
        <p:spPr>
          <a:xfrm>
            <a:off x="6934200" y="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Delete this slide.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4329499-39A5-440C-BCCE-859D530A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F862691-B03E-4F5B-8EEC-07977884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[Team Name] Alpha Presentation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7A45B1-BDCE-4390-B4D0-5432468D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6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8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Capstone Experience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92875"/>
            <a:ext cx="624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Team [Team Name] &lt;&lt;</a:t>
            </a:r>
            <a:r>
              <a:rPr lang="en-US" dirty="0" err="1"/>
              <a:t>PresentationName</a:t>
            </a:r>
            <a:r>
              <a:rPr lang="en-US" dirty="0"/>
              <a:t>&gt;&gt;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1436649"/>
            <a:ext cx="8686800" cy="152400"/>
          </a:xfrm>
          <a:prstGeom prst="rect">
            <a:avLst/>
          </a:prstGeom>
          <a:solidFill>
            <a:srgbClr val="184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36649"/>
            <a:ext cx="411480" cy="152400"/>
          </a:xfrm>
          <a:prstGeom prst="rect">
            <a:avLst/>
          </a:prstGeom>
          <a:solidFill>
            <a:srgbClr val="A5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D:\Users\wrd\Documents\CSE498\archive\logo\capstone\png\green-green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" y="6478789"/>
            <a:ext cx="544354" cy="34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2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tabLst>
          <a:tab pos="8001000" algn="r"/>
        </a:tabLs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Alpha Presentation</a:t>
            </a:r>
            <a:br>
              <a:rPr lang="en-US" dirty="0"/>
            </a:br>
            <a:r>
              <a:rPr lang="en-US" sz="3600" dirty="0"/>
              <a:t>Switch Alignment Mobile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2268" y="3810000"/>
            <a:ext cx="6400800" cy="2362200"/>
          </a:xfrm>
        </p:spPr>
        <p:txBody>
          <a:bodyPr/>
          <a:lstStyle/>
          <a:p>
            <a:r>
              <a:rPr lang="en-US" sz="2400" dirty="0">
                <a:solidFill>
                  <a:srgbClr val="18453B"/>
                </a:solidFill>
              </a:rPr>
              <a:t>Team Union Pacific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18453B"/>
                </a:solidFill>
              </a:rPr>
              <a:t>Jiayue Chai</a:t>
            </a:r>
          </a:p>
          <a:p>
            <a:r>
              <a:rPr lang="en-US" dirty="0">
                <a:solidFill>
                  <a:srgbClr val="18453B"/>
                </a:solidFill>
              </a:rPr>
              <a:t>Zack Joyce</a:t>
            </a:r>
          </a:p>
          <a:p>
            <a:r>
              <a:rPr lang="en-US" dirty="0">
                <a:solidFill>
                  <a:srgbClr val="18453B"/>
                </a:solidFill>
              </a:rPr>
              <a:t>Alexa Kelley</a:t>
            </a:r>
          </a:p>
          <a:p>
            <a:r>
              <a:rPr lang="en-US" dirty="0">
                <a:solidFill>
                  <a:srgbClr val="18453B"/>
                </a:solidFill>
              </a:rPr>
              <a:t>Kyle Martin</a:t>
            </a:r>
          </a:p>
          <a:p>
            <a:r>
              <a:rPr lang="en-US" dirty="0">
                <a:solidFill>
                  <a:srgbClr val="18453B"/>
                </a:solidFill>
              </a:rPr>
              <a:t>Mike Walton</a:t>
            </a:r>
          </a:p>
          <a:p>
            <a:r>
              <a:rPr lang="en-US" dirty="0">
                <a:solidFill>
                  <a:srgbClr val="18453B"/>
                </a:solidFill>
              </a:rPr>
              <a:t>Daniel Wylie</a:t>
            </a:r>
          </a:p>
          <a:p>
            <a:pPr>
              <a:spcBef>
                <a:spcPts val="600"/>
              </a:spcBef>
            </a:pPr>
            <a:r>
              <a:rPr lang="en-US" dirty="0"/>
              <a:t>Department of Computer Science and Engineering</a:t>
            </a:r>
          </a:p>
          <a:p>
            <a:r>
              <a:rPr lang="en-US" dirty="0"/>
              <a:t>Michigan State University</a:t>
            </a:r>
          </a:p>
          <a:p>
            <a:pPr>
              <a:spcBef>
                <a:spcPts val="600"/>
              </a:spcBef>
            </a:pPr>
            <a:r>
              <a:rPr lang="en-US" dirty="0"/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13660376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to train Union Pacific employees to identify different switch alignments.</a:t>
            </a:r>
          </a:p>
          <a:p>
            <a:r>
              <a:rPr lang="en-US" dirty="0"/>
              <a:t>Designed for Android and browser platforms with first-person view and realistic simulations.</a:t>
            </a:r>
          </a:p>
          <a:p>
            <a:r>
              <a:rPr lang="en-US" dirty="0"/>
              <a:t>Infinite runner style with scoring feature and leaderboard. </a:t>
            </a:r>
          </a:p>
          <a:p>
            <a:r>
              <a:rPr lang="en-US" dirty="0"/>
              <a:t>Include various challenging conditions such as nighttime and snowy weather.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Alpha Presentation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578007-7646-426E-B348-D7A9671E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1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Architecture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Alpha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8C43C0-C091-42AA-80F9-A2DD7B9D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988D28-522C-2930-7483-C3BF570A7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043" y="1676400"/>
            <a:ext cx="5867915" cy="48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4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Alpha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A11C7-9416-4FFA-A2A6-D0A730ED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E7020DC-586D-F854-30C8-2D8E3BC8BD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84" y="1828800"/>
            <a:ext cx="2446232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2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40772"/>
            <a:ext cx="8229600" cy="1143000"/>
          </a:xfrm>
        </p:spPr>
        <p:txBody>
          <a:bodyPr/>
          <a:lstStyle/>
          <a:p>
            <a:r>
              <a:rPr lang="en-US" dirty="0"/>
              <a:t>Gameplay Scene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Alpha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5290-FD80-420B-A5BD-FCCA199E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A picture containing sky, water, outdoor, beach&#10;&#10;Description automatically generated">
            <a:extLst>
              <a:ext uri="{FF2B5EF4-FFF2-40B4-BE49-F238E27FC236}">
                <a16:creationId xmlns:a16="http://schemas.microsoft.com/office/drawing/2014/main" id="{C8A91A4D-B446-D383-EA00-155DB619F7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95" y="1905000"/>
            <a:ext cx="2438611" cy="43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4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Menu Scene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Alpha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957E0-EA9D-41D0-B310-D0E3E7AD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4FEA834-0EAA-80C6-3A1D-DC98B92F16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95" y="1905000"/>
            <a:ext cx="2438611" cy="43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1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Night Gameplay Scene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Alpha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7192-7424-439F-97F1-D81543E5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855D4C7F-4003-1CCA-BA49-73F066AC5F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0" y="1905000"/>
            <a:ext cx="2427180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left to do?</a:t>
            </a:r>
            <a:endParaRPr lang="en-US" dirty="0"/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Swipe interaction in the game.</a:t>
            </a:r>
          </a:p>
          <a:p>
            <a:r>
              <a:rPr lang="en-US" dirty="0"/>
              <a:t>Particle system of rain and snow.</a:t>
            </a:r>
          </a:p>
          <a:p>
            <a:r>
              <a:rPr lang="en-US" dirty="0"/>
              <a:t>Leaderboard and scoring.</a:t>
            </a:r>
          </a:p>
          <a:p>
            <a:r>
              <a:rPr lang="en-US" dirty="0"/>
              <a:t>Random weather generation.</a:t>
            </a:r>
          </a:p>
          <a:p>
            <a:r>
              <a:rPr lang="en-US" dirty="0"/>
              <a:t>Sloped terrain.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Alpha Presentation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846520-3FE3-4A60-B55A-E590DD2E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5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Alpha 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20574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?</a:t>
            </a:r>
            <a:endParaRPr lang="en-US" sz="9600" dirty="0"/>
          </a:p>
        </p:txBody>
      </p:sp>
      <p:sp>
        <p:nvSpPr>
          <p:cNvPr id="9" name="TextBox 8"/>
          <p:cNvSpPr txBox="1"/>
          <p:nvPr/>
        </p:nvSpPr>
        <p:spPr>
          <a:xfrm>
            <a:off x="1018563" y="38862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?</a:t>
            </a:r>
            <a:endParaRPr lang="en-US" sz="9600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71097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?</a:t>
            </a:r>
            <a:endParaRPr lang="en-US" sz="9600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51816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?</a:t>
            </a:r>
            <a:endParaRPr lang="en-US" sz="9600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17526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?</a:t>
            </a:r>
            <a:endParaRPr lang="en-US" sz="9600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0" y="44958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?</a:t>
            </a:r>
            <a:endParaRPr lang="en-US" sz="9600" dirty="0"/>
          </a:p>
        </p:txBody>
      </p:sp>
      <p:sp>
        <p:nvSpPr>
          <p:cNvPr id="14" name="TextBox 13"/>
          <p:cNvSpPr txBox="1"/>
          <p:nvPr/>
        </p:nvSpPr>
        <p:spPr>
          <a:xfrm>
            <a:off x="5943600" y="2030835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?</a:t>
            </a:r>
            <a:endParaRPr lang="en-US" sz="9600" dirty="0"/>
          </a:p>
        </p:txBody>
      </p:sp>
      <p:sp>
        <p:nvSpPr>
          <p:cNvPr id="16" name="TextBox 15"/>
          <p:cNvSpPr txBox="1"/>
          <p:nvPr/>
        </p:nvSpPr>
        <p:spPr>
          <a:xfrm>
            <a:off x="6248400" y="481274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?</a:t>
            </a:r>
            <a:endParaRPr lang="en-US" sz="9600" dirty="0"/>
          </a:p>
        </p:txBody>
      </p:sp>
      <p:sp>
        <p:nvSpPr>
          <p:cNvPr id="17" name="TextBox 16"/>
          <p:cNvSpPr txBox="1"/>
          <p:nvPr/>
        </p:nvSpPr>
        <p:spPr>
          <a:xfrm>
            <a:off x="7734300" y="1545529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?</a:t>
            </a:r>
            <a:endParaRPr lang="en-US" sz="9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5D7A7C-854A-4A72-AAE9-AEB75CD1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2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pston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453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9D821B4823494487C4A6BAD574C2C4" ma:contentTypeVersion="2" ma:contentTypeDescription="Create a new document." ma:contentTypeScope="" ma:versionID="8d39d3bcd1e8fc07644edd74d4715065">
  <xsd:schema xmlns:xsd="http://www.w3.org/2001/XMLSchema" xmlns:xs="http://www.w3.org/2001/XMLSchema" xmlns:p="http://schemas.microsoft.com/office/2006/metadata/properties" xmlns:ns2="882d2945-3548-4c8d-84e9-3cdb9bc63142" targetNamespace="http://schemas.microsoft.com/office/2006/metadata/properties" ma:root="true" ma:fieldsID="3b536bf762035dbdba6b9a70d87b0346" ns2:_="">
    <xsd:import namespace="882d2945-3548-4c8d-84e9-3cdb9bc631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d2945-3548-4c8d-84e9-3cdb9bc631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2F124F-2307-4DF7-90C6-97AAB523EF71}"/>
</file>

<file path=customXml/itemProps2.xml><?xml version="1.0" encoding="utf-8"?>
<ds:datastoreItem xmlns:ds="http://schemas.openxmlformats.org/officeDocument/2006/customXml" ds:itemID="{360834E5-88AA-4814-BE1E-CA7E66CEB381}"/>
</file>

<file path=customXml/itemProps3.xml><?xml version="1.0" encoding="utf-8"?>
<ds:datastoreItem xmlns:ds="http://schemas.openxmlformats.org/officeDocument/2006/customXml" ds:itemID="{B6E3830C-A8FC-4BE6-BB00-7D516788C937}"/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205</Words>
  <Application>Microsoft Office PowerPoint</Application>
  <PresentationFormat>On-screen Show (4:3)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Office Theme</vt:lpstr>
      <vt:lpstr>Alpha Presentation Switch Alignment Mobile Game</vt:lpstr>
      <vt:lpstr>Project Overview</vt:lpstr>
      <vt:lpstr>System Architecture</vt:lpstr>
      <vt:lpstr>Main Menu</vt:lpstr>
      <vt:lpstr>Gameplay Scene</vt:lpstr>
      <vt:lpstr>Pause Menu Scene</vt:lpstr>
      <vt:lpstr>Night Gameplay Scene</vt:lpstr>
      <vt:lpstr>What’s left to do?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Here’s the Title</dc:title>
  <dc:creator>Wayne</dc:creator>
  <cp:lastModifiedBy>Michael Walton</cp:lastModifiedBy>
  <cp:revision>275</cp:revision>
  <dcterms:created xsi:type="dcterms:W3CDTF">2006-08-16T00:00:00Z</dcterms:created>
  <dcterms:modified xsi:type="dcterms:W3CDTF">2023-02-28T02:53:15Z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0x010100FD9D821B4823494487C4A6BAD574C2C4</vt:lpwstr>
  </property>
</Properties>
</file>