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2" r:id="rId2"/>
    <p:sldId id="294" r:id="rId3"/>
    <p:sldId id="275" r:id="rId4"/>
    <p:sldId id="280" r:id="rId5"/>
    <p:sldId id="296" r:id="rId6"/>
    <p:sldId id="298" r:id="rId7"/>
    <p:sldId id="299" r:id="rId8"/>
    <p:sldId id="295" r:id="rId9"/>
    <p:sldId id="300" r:id="rId10"/>
    <p:sldId id="301" r:id="rId11"/>
    <p:sldId id="297" r:id="rId12"/>
    <p:sldId id="28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3B"/>
    <a:srgbClr val="18453B"/>
    <a:srgbClr val="A5B6AE"/>
    <a:srgbClr val="004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45" autoAdjust="0"/>
  </p:normalViewPr>
  <p:slideViewPr>
    <p:cSldViewPr>
      <p:cViewPr>
        <p:scale>
          <a:sx n="79" d="100"/>
          <a:sy n="79" d="100"/>
        </p:scale>
        <p:origin x="1174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7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1971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762000" y="0"/>
            <a:ext cx="2462149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endParaRPr lang="en-US" sz="110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576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endParaRPr lang="en-US" sz="11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57300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10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236025" y="8686800"/>
            <a:ext cx="4114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endParaRPr lang="en-US" dirty="0"/>
          </a:p>
        </p:txBody>
      </p:sp>
      <p:pic>
        <p:nvPicPr>
          <p:cNvPr id="11" name="Picture 2" descr="D:\Users\wrd\Documents\CSE498\archive\logo\capstone\png\green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0" y="11875"/>
            <a:ext cx="725805" cy="4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57600" y="8686800"/>
            <a:ext cx="2971800" cy="4572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79445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07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0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5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67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1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0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67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74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04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dirty="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5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stone.cse.msu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68" y="1676400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5867400"/>
            <a:ext cx="6400800" cy="85407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[Team Name] Beta Check-in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18" y="895350"/>
            <a:ext cx="3308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 userDrawn="1"/>
        </p:nvGrpSpPr>
        <p:grpSpPr>
          <a:xfrm>
            <a:off x="76200" y="5399049"/>
            <a:ext cx="1618345" cy="1409337"/>
            <a:chOff x="76200" y="5399049"/>
            <a:chExt cx="1618345" cy="1409337"/>
          </a:xfrm>
        </p:grpSpPr>
        <p:pic>
          <p:nvPicPr>
            <p:cNvPr id="9" name="Picture 9" descr="D:\Users\wrd\Documents\CSE498\archive\logo\capstone-logo-green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5399049"/>
              <a:ext cx="1618345" cy="102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93210" y="6376586"/>
              <a:ext cx="15843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100" i="1" dirty="0"/>
                <a:t>From Students…</a:t>
              </a:r>
            </a:p>
            <a:p>
              <a:pPr algn="r" eaLnBrk="1" hangingPunct="1">
                <a:defRPr/>
              </a:pPr>
              <a:r>
                <a:rPr lang="en-US" sz="1100" i="1" dirty="0"/>
                <a:t>…to Professionals</a:t>
              </a:r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977268" y="322522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18453B"/>
                </a:solidFill>
              </a:rPr>
              <a:t>The Capstone</a:t>
            </a:r>
            <a:r>
              <a:rPr lang="en-US" sz="3200" baseline="0" dirty="0">
                <a:solidFill>
                  <a:srgbClr val="18453B"/>
                </a:solidFill>
              </a:rPr>
              <a:t> Experience</a:t>
            </a:r>
            <a:endParaRPr lang="en-US" sz="3200" dirty="0">
              <a:solidFill>
                <a:srgbClr val="18453B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0188" indent="-230188">
              <a:defRPr/>
            </a:lvl1pPr>
            <a:lvl2pPr marL="461963" indent="-231775">
              <a:buFont typeface="Wingdings" pitchFamily="2" charset="2"/>
              <a:buChar char="§"/>
              <a:defRPr/>
            </a:lvl2pPr>
            <a:lvl3pPr marL="684213" indent="-222250">
              <a:buFont typeface="Courier New" pitchFamily="49" charset="0"/>
              <a:buChar char="o"/>
              <a:defRPr/>
            </a:lvl3pPr>
            <a:lvl4pPr marL="914400" indent="-230188">
              <a:defRPr/>
            </a:lvl4pPr>
            <a:lvl5pPr marL="1144588" indent="-23018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/>
              <a:t>Team [Team Name] Beta Check-in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The Capstone Experience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/>
              <a:t>Team [Team Name] Beta Check-in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d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/>
        <p:txBody>
          <a:bodyPr>
            <a:noAutofit/>
          </a:bodyPr>
          <a:lstStyle>
            <a:lvl1pPr marL="115888" indent="-115888">
              <a:defRPr sz="1400"/>
            </a:lvl1pPr>
            <a:lvl2pPr marL="230188" indent="-114300">
              <a:defRPr sz="1200"/>
            </a:lvl2pPr>
            <a:lvl3pPr marL="341313" indent="-111125">
              <a:defRPr sz="1000"/>
            </a:lvl3pPr>
            <a:lvl4pPr marL="457200" indent="-115888">
              <a:defRPr sz="900"/>
            </a:lvl4pPr>
            <a:lvl5pPr marL="630238" indent="-173038"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8FD20-38F5-41C6-9A91-66E000469E1A}"/>
              </a:ext>
            </a:extLst>
          </p:cNvPr>
          <p:cNvSpPr txBox="1"/>
          <p:nvPr userDrawn="1"/>
        </p:nvSpPr>
        <p:spPr>
          <a:xfrm>
            <a:off x="6934200" y="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Delete this slide.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329499-39A5-440C-BCCE-859D530A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862691-B03E-4F5B-8EEC-07977884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[Team Name] Beta Check-in Presentation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7A45B1-BDCE-4390-B4D0-5432468D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6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Capstone Experience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92875"/>
            <a:ext cx="624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[Team Name] Beta Check-in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1436649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36649"/>
            <a:ext cx="411480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D:\Users\wrd\Documents\CSE498\archive\logo\capstone\png\green-green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" y="6478789"/>
            <a:ext cx="544354" cy="34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2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tabLst>
          <a:tab pos="8001000" algn="r"/>
        </a:tabLs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Beta Check-in Presentation</a:t>
            </a:r>
            <a:br>
              <a:rPr lang="en-US" dirty="0"/>
            </a:br>
            <a:r>
              <a:rPr lang="en-US" sz="3600" dirty="0"/>
              <a:t>Switch Alignment Mobile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3810000"/>
            <a:ext cx="6400800" cy="2362200"/>
          </a:xfrm>
        </p:spPr>
        <p:txBody>
          <a:bodyPr/>
          <a:lstStyle/>
          <a:p>
            <a:r>
              <a:rPr lang="en-US" sz="2400" dirty="0">
                <a:solidFill>
                  <a:srgbClr val="18453B"/>
                </a:solidFill>
              </a:rPr>
              <a:t>Team Union Pacific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18453B"/>
                </a:solidFill>
              </a:rPr>
              <a:t>Jiayue Chai</a:t>
            </a:r>
          </a:p>
          <a:p>
            <a:r>
              <a:rPr lang="en-US" dirty="0">
                <a:solidFill>
                  <a:srgbClr val="18453B"/>
                </a:solidFill>
              </a:rPr>
              <a:t>Zack Joyce</a:t>
            </a:r>
          </a:p>
          <a:p>
            <a:r>
              <a:rPr lang="en-US" dirty="0">
                <a:solidFill>
                  <a:srgbClr val="18453B"/>
                </a:solidFill>
              </a:rPr>
              <a:t>Alexa Kelley</a:t>
            </a:r>
          </a:p>
          <a:p>
            <a:r>
              <a:rPr lang="en-US" dirty="0">
                <a:solidFill>
                  <a:srgbClr val="18453B"/>
                </a:solidFill>
              </a:rPr>
              <a:t>Mike Walton</a:t>
            </a:r>
          </a:p>
          <a:p>
            <a:r>
              <a:rPr lang="en-US" dirty="0">
                <a:solidFill>
                  <a:srgbClr val="18453B"/>
                </a:solidFill>
              </a:rPr>
              <a:t>Daniel Wylie</a:t>
            </a:r>
          </a:p>
          <a:p>
            <a:pPr>
              <a:spcBef>
                <a:spcPts val="600"/>
              </a:spcBef>
            </a:pPr>
            <a:r>
              <a:rPr lang="en-US" dirty="0"/>
              <a:t>Department of Computer Science and Engineering</a:t>
            </a:r>
          </a:p>
          <a:p>
            <a:r>
              <a:rPr lang="en-US" dirty="0"/>
              <a:t>Michigan State University</a:t>
            </a:r>
          </a:p>
          <a:p>
            <a:pPr>
              <a:spcBef>
                <a:spcPts val="600"/>
              </a:spcBef>
            </a:pPr>
            <a:r>
              <a:rPr lang="en-US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136603766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Completed What - Daniel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Terrain generation and randomization.</a:t>
            </a:r>
          </a:p>
          <a:p>
            <a:pPr lvl="1"/>
            <a:r>
              <a:rPr lang="en-US" dirty="0"/>
              <a:t>Snowy terrain.</a:t>
            </a:r>
          </a:p>
          <a:p>
            <a:pPr lvl="1"/>
            <a:r>
              <a:rPr lang="en-US" dirty="0"/>
              <a:t>Grassy terrain.</a:t>
            </a:r>
          </a:p>
          <a:p>
            <a:r>
              <a:rPr lang="en-US" dirty="0"/>
              <a:t>Design day video script.</a:t>
            </a:r>
          </a:p>
          <a:p>
            <a:r>
              <a:rPr lang="en-US" dirty="0"/>
              <a:t>Design day video music and production initial phase.</a:t>
            </a:r>
          </a:p>
          <a:p>
            <a:r>
              <a:rPr lang="en-US" dirty="0"/>
              <a:t>Created numerous terrain prefabs.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Beta Check-in Presentation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6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 to do Before Betas?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generation.</a:t>
            </a:r>
          </a:p>
          <a:p>
            <a:r>
              <a:rPr lang="en-US" dirty="0"/>
              <a:t>Logic for trailing switches.</a:t>
            </a:r>
          </a:p>
          <a:p>
            <a:r>
              <a:rPr lang="en-US" dirty="0"/>
              <a:t>Sublevel/tunnel.</a:t>
            </a:r>
          </a:p>
          <a:p>
            <a:r>
              <a:rPr lang="en-US" dirty="0"/>
              <a:t>Sort database by service unit.</a:t>
            </a:r>
          </a:p>
          <a:p>
            <a:r>
              <a:rPr lang="en-US" dirty="0"/>
              <a:t>Implement random weather/time of day with sublevel system.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Beta Check-in Presentation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8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20574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?</a:t>
            </a:r>
            <a:endParaRPr lang="en-US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1018563" y="38862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?</a:t>
            </a:r>
            <a:endParaRPr lang="en-US" sz="9600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71097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?</a:t>
            </a:r>
            <a:endParaRPr lang="en-US" sz="9600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51816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?</a:t>
            </a:r>
            <a:endParaRPr lang="en-US" sz="9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17526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?</a:t>
            </a:r>
            <a:endParaRPr lang="en-US" sz="9600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0" y="44958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?</a:t>
            </a:r>
            <a:endParaRPr lang="en-US" sz="9600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2030835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?</a:t>
            </a:r>
            <a:endParaRPr lang="en-US" sz="9600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481274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?</a:t>
            </a:r>
            <a:endParaRPr lang="en-US" sz="9600" dirty="0"/>
          </a:p>
        </p:txBody>
      </p:sp>
      <p:sp>
        <p:nvSpPr>
          <p:cNvPr id="17" name="TextBox 16"/>
          <p:cNvSpPr txBox="1"/>
          <p:nvPr/>
        </p:nvSpPr>
        <p:spPr>
          <a:xfrm>
            <a:off x="7734300" y="1545529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?</a:t>
            </a:r>
            <a:endParaRPr lang="en-US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Beta Check-in Presentation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to train Union Pacific employees to identify different switch alignments.</a:t>
            </a:r>
          </a:p>
          <a:p>
            <a:r>
              <a:rPr lang="en-US" dirty="0"/>
              <a:t>Designed for Android and browser platforms with first-person view and realistic simulations.</a:t>
            </a:r>
          </a:p>
          <a:p>
            <a:r>
              <a:rPr lang="en-US" dirty="0"/>
              <a:t>Infinite runner style with scoring feature and leaderboard. </a:t>
            </a:r>
          </a:p>
          <a:p>
            <a:r>
              <a:rPr lang="en-US" dirty="0"/>
              <a:t>Include various challenging conditions such as nighttime and snowy weather.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Beta Check-in 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4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Beta Check-in Presentation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7011F-EED2-6777-A1C9-F2DA4FDC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043" y="1676400"/>
            <a:ext cx="5867915" cy="48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4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 Overview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Swipe interaction in the game.</a:t>
            </a:r>
          </a:p>
          <a:p>
            <a:pPr lvl="1"/>
            <a:r>
              <a:rPr lang="en-US" dirty="0"/>
              <a:t>Status: Completed.</a:t>
            </a:r>
          </a:p>
          <a:p>
            <a:r>
              <a:rPr lang="en-US" dirty="0"/>
              <a:t>Particle system of rain and snow.</a:t>
            </a:r>
          </a:p>
          <a:p>
            <a:pPr lvl="1"/>
            <a:r>
              <a:rPr lang="en-US" dirty="0"/>
              <a:t>Status: Completed.</a:t>
            </a:r>
          </a:p>
          <a:p>
            <a:r>
              <a:rPr lang="en-US" dirty="0"/>
              <a:t>Leaderboard and scoring.</a:t>
            </a:r>
          </a:p>
          <a:p>
            <a:pPr lvl="1"/>
            <a:r>
              <a:rPr lang="en-US" dirty="0"/>
              <a:t>Status: Completed.</a:t>
            </a:r>
          </a:p>
          <a:p>
            <a:r>
              <a:rPr lang="en-US" dirty="0"/>
              <a:t>Random weather generation.</a:t>
            </a:r>
          </a:p>
          <a:p>
            <a:pPr lvl="1"/>
            <a:r>
              <a:rPr lang="en-US" dirty="0"/>
              <a:t>Status: Completed.</a:t>
            </a:r>
          </a:p>
          <a:p>
            <a:r>
              <a:rPr lang="en-US" dirty="0"/>
              <a:t>Sloped terrain.</a:t>
            </a:r>
          </a:p>
          <a:p>
            <a:pPr lvl="1"/>
            <a:r>
              <a:rPr lang="en-US" dirty="0"/>
              <a:t>Status: Not started/may not implement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Beta Check-in Presentation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5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 this slide, use it as a jumping off point for your live demo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Beta Check-in Presentation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3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Completed What - Zack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 up Oracle Database over cloud with local instance on demo computer.</a:t>
            </a:r>
          </a:p>
          <a:p>
            <a:r>
              <a:rPr lang="en-US" dirty="0"/>
              <a:t>Created REST API in Spring boot and linked it to Tomcat Apache Server with all necessary database calls.</a:t>
            </a:r>
          </a:p>
          <a:p>
            <a:r>
              <a:rPr lang="en-US" dirty="0"/>
              <a:t>Created leaderboard and login screen with necessary calls in Unity to database.</a:t>
            </a:r>
          </a:p>
          <a:p>
            <a:r>
              <a:rPr lang="en-US" dirty="0"/>
              <a:t>Added functionality to save score to database and locally.</a:t>
            </a:r>
          </a:p>
          <a:p>
            <a:r>
              <a:rPr lang="en-US" dirty="0"/>
              <a:t>Created script to move camera along points on track.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Beta Check-in Presentation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0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Has Completed What - </a:t>
            </a:r>
            <a:r>
              <a:rPr lang="en-US" dirty="0" err="1"/>
              <a:t>Jaiyue</a:t>
            </a:r>
            <a:endParaRPr lang="en-US" dirty="0"/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main menu, pause, and game over scenes.</a:t>
            </a:r>
          </a:p>
          <a:p>
            <a:r>
              <a:rPr lang="en-US" dirty="0"/>
              <a:t>Time changing feature.</a:t>
            </a:r>
          </a:p>
          <a:p>
            <a:r>
              <a:rPr lang="en-US" dirty="0"/>
              <a:t>Snowy tracks.</a:t>
            </a:r>
          </a:p>
          <a:p>
            <a:r>
              <a:rPr lang="en-US" dirty="0"/>
              <a:t>Random weather (sun, rain, and snow).</a:t>
            </a:r>
          </a:p>
          <a:p>
            <a:r>
              <a:rPr lang="en-US" dirty="0"/>
              <a:t>Improved movement on tracks.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Beta Check-in Presentation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7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Completed What - Mike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from unity game to database.</a:t>
            </a:r>
          </a:p>
          <a:p>
            <a:r>
              <a:rPr lang="en-US" dirty="0"/>
              <a:t>Service calls.</a:t>
            </a:r>
          </a:p>
          <a:p>
            <a:r>
              <a:rPr lang="en-US" dirty="0"/>
              <a:t>Created new prefabs for track generation.</a:t>
            </a:r>
          </a:p>
          <a:p>
            <a:r>
              <a:rPr lang="en-US" dirty="0"/>
              <a:t>Added to script to track generation and camera to allow new generation of switches.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Beta Check-in Presentation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3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Completed What - Alexa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Created prefabs for various switches.</a:t>
            </a:r>
          </a:p>
          <a:p>
            <a:r>
              <a:rPr lang="en-US" dirty="0"/>
              <a:t> Random continuous track generation.</a:t>
            </a:r>
          </a:p>
          <a:p>
            <a:r>
              <a:rPr lang="en-US" dirty="0"/>
              <a:t> Initial (naive) camera following.</a:t>
            </a:r>
          </a:p>
          <a:p>
            <a:r>
              <a:rPr lang="en-US" dirty="0"/>
              <a:t> Added decision making system/gameplay.</a:t>
            </a:r>
          </a:p>
          <a:p>
            <a:r>
              <a:rPr lang="en-US" dirty="0"/>
              <a:t> Added indicator panels.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Union Pacific Beta Check-in Presentation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The Capstone Experience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1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psto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45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9D821B4823494487C4A6BAD574C2C4" ma:contentTypeVersion="2" ma:contentTypeDescription="Create a new document." ma:contentTypeScope="" ma:versionID="8d39d3bcd1e8fc07644edd74d4715065">
  <xsd:schema xmlns:xsd="http://www.w3.org/2001/XMLSchema" xmlns:xs="http://www.w3.org/2001/XMLSchema" xmlns:p="http://schemas.microsoft.com/office/2006/metadata/properties" xmlns:ns2="882d2945-3548-4c8d-84e9-3cdb9bc63142" targetNamespace="http://schemas.microsoft.com/office/2006/metadata/properties" ma:root="true" ma:fieldsID="3b536bf762035dbdba6b9a70d87b0346" ns2:_="">
    <xsd:import namespace="882d2945-3548-4c8d-84e9-3cdb9bc631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d2945-3548-4c8d-84e9-3cdb9bc631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87B09E-E721-49E0-B0D6-28E250FBA76D}"/>
</file>

<file path=customXml/itemProps2.xml><?xml version="1.0" encoding="utf-8"?>
<ds:datastoreItem xmlns:ds="http://schemas.openxmlformats.org/officeDocument/2006/customXml" ds:itemID="{4A67D0B5-D3BE-4D3E-B7FF-2186407C404B}"/>
</file>

<file path=customXml/itemProps3.xml><?xml version="1.0" encoding="utf-8"?>
<ds:datastoreItem xmlns:ds="http://schemas.openxmlformats.org/officeDocument/2006/customXml" ds:itemID="{1B7AB34A-5B39-4A3E-A502-1F31C4886059}"/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531</Words>
  <Application>Microsoft Office PowerPoint</Application>
  <PresentationFormat>On-screen Show (4:3)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Office Theme</vt:lpstr>
      <vt:lpstr>Beta Check-in Presentation Switch Alignment Mobile Game</vt:lpstr>
      <vt:lpstr>Project Overview</vt:lpstr>
      <vt:lpstr>System Architecture</vt:lpstr>
      <vt:lpstr>What’s Left Overview</vt:lpstr>
      <vt:lpstr>Live Demo</vt:lpstr>
      <vt:lpstr>Who Has Completed What - Zack</vt:lpstr>
      <vt:lpstr>Who Has Completed What - Jaiyue</vt:lpstr>
      <vt:lpstr>Who Has Completed What - Mike</vt:lpstr>
      <vt:lpstr>Who Has Completed What - Alexa</vt:lpstr>
      <vt:lpstr>Who Has Completed What - Daniel</vt:lpstr>
      <vt:lpstr>What’s left to do Before Betas?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the Title</dc:title>
  <dc:creator>Wayne</dc:creator>
  <cp:lastModifiedBy>Michael Walton</cp:lastModifiedBy>
  <cp:revision>278</cp:revision>
  <dcterms:created xsi:type="dcterms:W3CDTF">2006-08-16T00:00:00Z</dcterms:created>
  <dcterms:modified xsi:type="dcterms:W3CDTF">2023-03-23T18:03:43Z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0x010100FD9D821B4823494487C4A6BAD574C2C4</vt:lpwstr>
  </property>
</Properties>
</file>