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3" r:id="rId3"/>
    <p:sldId id="306" r:id="rId4"/>
    <p:sldId id="302" r:id="rId5"/>
    <p:sldId id="303" r:id="rId6"/>
    <p:sldId id="304" r:id="rId7"/>
    <p:sldId id="305" r:id="rId8"/>
    <p:sldId id="299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3B"/>
    <a:srgbClr val="18453B"/>
    <a:srgbClr val="A5B6AE"/>
    <a:srgbClr val="00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45" autoAdjust="0"/>
  </p:normalViewPr>
  <p:slideViewPr>
    <p:cSldViewPr>
      <p:cViewPr>
        <p:scale>
          <a:sx n="79" d="100"/>
          <a:sy n="79" d="100"/>
        </p:scale>
        <p:origin x="1174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867400"/>
            <a:ext cx="6400800" cy="85407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Beta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8453B"/>
                </a:solidFill>
              </a:rPr>
              <a:t>The Capstone</a:t>
            </a:r>
            <a:r>
              <a:rPr lang="en-US" sz="3200" baseline="0" dirty="0">
                <a:solidFill>
                  <a:srgbClr val="18453B"/>
                </a:solidFill>
              </a:rPr>
              <a:t> Experience</a:t>
            </a:r>
            <a:endParaRPr lang="en-US" sz="3200" dirty="0">
              <a:solidFill>
                <a:srgbClr val="18453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Beta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/>
              <a:t>Team [Team Name</a:t>
            </a:r>
            <a:r>
              <a:rPr lang="en-US"/>
              <a:t>] Beta </a:t>
            </a:r>
            <a:r>
              <a:rPr lang="en-US" dirty="0"/>
              <a:t>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>
            <a:noAutofit/>
          </a:bodyPr>
          <a:lstStyle>
            <a:lvl1pPr marL="115888" indent="-115888">
              <a:defRPr sz="1400"/>
            </a:lvl1pPr>
            <a:lvl2pPr marL="230188" indent="-114300">
              <a:defRPr sz="1200"/>
            </a:lvl2pPr>
            <a:lvl3pPr marL="341313" indent="-111125">
              <a:defRPr sz="1000"/>
            </a:lvl3pPr>
            <a:lvl4pPr marL="457200" indent="-115888">
              <a:defRPr sz="900"/>
            </a:lvl4pPr>
            <a:lvl5pPr marL="630238" indent="-173038"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8FD20-38F5-41C6-9A91-66E000469E1A}"/>
              </a:ext>
            </a:extLst>
          </p:cNvPr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Delete this slide.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29499-39A5-440C-BCCE-859D530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862691-B03E-4F5B-8EEC-07977884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Beta Presentation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A45B1-BDCE-4390-B4D0-5432468D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92875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[Team Name] &lt;&lt;</a:t>
            </a:r>
            <a:r>
              <a:rPr lang="en-US" dirty="0" err="1"/>
              <a:t>PresentationName</a:t>
            </a:r>
            <a:r>
              <a:rPr lang="en-US" dirty="0"/>
              <a:t>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 Presentation</a:t>
            </a:r>
            <a:br>
              <a:rPr lang="en-US" dirty="0"/>
            </a:br>
            <a:r>
              <a:rPr lang="en-US" sz="3600" dirty="0"/>
              <a:t>Switch Alignment Mobile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810000"/>
            <a:ext cx="6400800" cy="2362200"/>
          </a:xfrm>
        </p:spPr>
        <p:txBody>
          <a:bodyPr/>
          <a:lstStyle/>
          <a:p>
            <a:r>
              <a:rPr lang="en-US" sz="2400" dirty="0">
                <a:solidFill>
                  <a:srgbClr val="18453B"/>
                </a:solidFill>
              </a:rPr>
              <a:t>Team Union Pacific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8453B"/>
                </a:solidFill>
              </a:rPr>
              <a:t>Jiayue Chai</a:t>
            </a:r>
          </a:p>
          <a:p>
            <a:r>
              <a:rPr lang="en-US" dirty="0">
                <a:solidFill>
                  <a:srgbClr val="18453B"/>
                </a:solidFill>
              </a:rPr>
              <a:t>Zack Joyce</a:t>
            </a:r>
          </a:p>
          <a:p>
            <a:r>
              <a:rPr lang="en-US" dirty="0">
                <a:solidFill>
                  <a:srgbClr val="18453B"/>
                </a:solidFill>
              </a:rPr>
              <a:t>Alexa Kelley</a:t>
            </a:r>
          </a:p>
          <a:p>
            <a:r>
              <a:rPr lang="en-US" dirty="0">
                <a:solidFill>
                  <a:srgbClr val="18453B"/>
                </a:solidFill>
              </a:rPr>
              <a:t>Mike Walton</a:t>
            </a:r>
          </a:p>
          <a:p>
            <a:r>
              <a:rPr lang="en-US" dirty="0">
                <a:solidFill>
                  <a:srgbClr val="18453B"/>
                </a:solidFill>
              </a:rPr>
              <a:t>Daniel Wylie</a:t>
            </a:r>
          </a:p>
          <a:p>
            <a:endParaRPr lang="en-US" dirty="0">
              <a:solidFill>
                <a:srgbClr val="18453B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366037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to train Union Pacific employees to identify different switch alignments.</a:t>
            </a:r>
          </a:p>
          <a:p>
            <a:r>
              <a:rPr lang="en-US" dirty="0"/>
              <a:t>Designed for Android and browser platforms with first-person view and realistic simulations.</a:t>
            </a:r>
          </a:p>
          <a:p>
            <a:r>
              <a:rPr lang="en-US" dirty="0"/>
              <a:t>Infinite runner style with scoring feature and leaderboard. </a:t>
            </a:r>
          </a:p>
          <a:p>
            <a:r>
              <a:rPr lang="en-US" dirty="0"/>
              <a:t>Include various challenging conditions such as nighttime and snowy weather.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Union Pacific Beta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418DC-9ADD-8055-E923-AF129626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B8B9F-2FBB-D6AE-3350-C5C12613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0F516-EC9A-096C-CE38-70CB25A1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43" y="1676400"/>
            <a:ext cx="5867915" cy="48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Gameplay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5809-BC61-E31A-7926-B72F9C20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A close up of a train track&#10;&#10;Description automatically generated with low confidence">
            <a:extLst>
              <a:ext uri="{FF2B5EF4-FFF2-40B4-BE49-F238E27FC236}">
                <a16:creationId xmlns:a16="http://schemas.microsoft.com/office/drawing/2014/main" id="{F0397B40-0380-4318-5A91-3B046B38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73740"/>
            <a:ext cx="2743200" cy="48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 Gameplay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C90-5EF1-6EBD-DF96-0311DA81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picture containing ground, outdoor, orange, set&#10;&#10;Description automatically generated">
            <a:extLst>
              <a:ext uri="{FF2B5EF4-FFF2-40B4-BE49-F238E27FC236}">
                <a16:creationId xmlns:a16="http://schemas.microsoft.com/office/drawing/2014/main" id="{8B7EAA7D-DFEF-4D52-B85C-87E88B99F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28" y="1680428"/>
            <a:ext cx="2709145" cy="48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Environment Gameplay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9074-8002-8598-0B55-730AF746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A close-up of a staircase&#10;&#10;Description automatically generated with low confidence">
            <a:extLst>
              <a:ext uri="{FF2B5EF4-FFF2-40B4-BE49-F238E27FC236}">
                <a16:creationId xmlns:a16="http://schemas.microsoft.com/office/drawing/2014/main" id="{1EDFCBC9-5A8D-FA08-1953-E13EF12166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92" y="1646135"/>
            <a:ext cx="2735817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2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Menu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2D2D-79A5-B2CA-50F4-2443C7BB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8516A5-AA16-11D4-E77F-522878675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97" y="1682312"/>
            <a:ext cx="2732007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What’s left to do?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Stretch Goals</a:t>
            </a:r>
          </a:p>
          <a:p>
            <a:pPr lvl="1"/>
            <a:r>
              <a:rPr lang="en-US" dirty="0"/>
              <a:t>Practice mode: personalize weather/speed in settings.</a:t>
            </a:r>
          </a:p>
          <a:p>
            <a:pPr lvl="1"/>
            <a:r>
              <a:rPr lang="en-US" dirty="0"/>
              <a:t>Practice mode: personalize switch types in settings.</a:t>
            </a:r>
          </a:p>
          <a:p>
            <a:pPr lvl="1"/>
            <a:r>
              <a:rPr lang="en-US" dirty="0"/>
              <a:t>Add more scenery.</a:t>
            </a:r>
          </a:p>
          <a:p>
            <a:r>
              <a:rPr lang="en-US" dirty="0"/>
              <a:t>Other Tasks</a:t>
            </a:r>
          </a:p>
          <a:p>
            <a:pPr lvl="1"/>
            <a:r>
              <a:rPr lang="en-US" dirty="0"/>
              <a:t>Clean UI.</a:t>
            </a:r>
          </a:p>
          <a:p>
            <a:pPr lvl="1"/>
            <a:r>
              <a:rPr lang="en-US" dirty="0"/>
              <a:t>Adjust terrain generation.</a:t>
            </a:r>
          </a:p>
          <a:p>
            <a:pPr lvl="1"/>
            <a:r>
              <a:rPr lang="en-US" dirty="0"/>
              <a:t>Adjust the camera angle.</a:t>
            </a:r>
          </a:p>
          <a:p>
            <a:pPr lvl="1"/>
            <a:r>
              <a:rPr lang="en-US" dirty="0"/>
              <a:t>Increase the speed over time.</a:t>
            </a:r>
          </a:p>
          <a:p>
            <a:pPr lvl="1"/>
            <a:r>
              <a:rPr lang="en-US" dirty="0"/>
              <a:t>Blur the screen while paused.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Union Pacific Beta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F64BF-0505-71E0-9488-1C2740C4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0574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563" y="3886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7109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5181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1752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2030835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481274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4300" y="1545529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D490B-60B0-5B69-7ECE-457DC321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45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D821B4823494487C4A6BAD574C2C4" ma:contentTypeVersion="2" ma:contentTypeDescription="Create a new document." ma:contentTypeScope="" ma:versionID="8d39d3bcd1e8fc07644edd74d4715065">
  <xsd:schema xmlns:xsd="http://www.w3.org/2001/XMLSchema" xmlns:xs="http://www.w3.org/2001/XMLSchema" xmlns:p="http://schemas.microsoft.com/office/2006/metadata/properties" xmlns:ns2="882d2945-3548-4c8d-84e9-3cdb9bc63142" targetNamespace="http://schemas.microsoft.com/office/2006/metadata/properties" ma:root="true" ma:fieldsID="3b536bf762035dbdba6b9a70d87b0346" ns2:_="">
    <xsd:import namespace="882d2945-3548-4c8d-84e9-3cdb9bc63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d2945-3548-4c8d-84e9-3cdb9bc63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C0AB95-35EC-4B2D-9B6B-2DBEB7547FD4}"/>
</file>

<file path=customXml/itemProps2.xml><?xml version="1.0" encoding="utf-8"?>
<ds:datastoreItem xmlns:ds="http://schemas.openxmlformats.org/officeDocument/2006/customXml" ds:itemID="{38A9EE88-EE39-4483-98DC-916B212E1E5F}"/>
</file>

<file path=customXml/itemProps3.xml><?xml version="1.0" encoding="utf-8"?>
<ds:datastoreItem xmlns:ds="http://schemas.openxmlformats.org/officeDocument/2006/customXml" ds:itemID="{DF53158B-114E-43F2-8728-61E4E02B3BE4}"/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230</Words>
  <Application>Microsoft Office PowerPoint</Application>
  <PresentationFormat>On-screen Show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Beta Presentation Switch Alignment Mobile Game</vt:lpstr>
      <vt:lpstr>Project Overview</vt:lpstr>
      <vt:lpstr>System Architecture</vt:lpstr>
      <vt:lpstr>Morning Gameplay</vt:lpstr>
      <vt:lpstr>Night Gameplay</vt:lpstr>
      <vt:lpstr>Snow Environment Gameplay</vt:lpstr>
      <vt:lpstr>Pause Menu</vt:lpstr>
      <vt:lpstr>What’s left to do?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Michael Walton</cp:lastModifiedBy>
  <cp:revision>277</cp:revision>
  <dcterms:created xsi:type="dcterms:W3CDTF">2006-08-16T00:00:00Z</dcterms:created>
  <dcterms:modified xsi:type="dcterms:W3CDTF">2023-04-03T23:01:16Z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0x010100FD9D821B4823494487C4A6BAD574C2C4</vt:lpwstr>
  </property>
</Properties>
</file>