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92" r:id="rId2"/>
    <p:sldId id="319" r:id="rId3"/>
    <p:sldId id="320" r:id="rId4"/>
    <p:sldId id="321" r:id="rId5"/>
    <p:sldId id="322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F3B"/>
    <a:srgbClr val="18453B"/>
    <a:srgbClr val="A5B6AE"/>
    <a:srgbClr val="0046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8" autoAdjust="0"/>
    <p:restoredTop sz="94645" autoAdjust="0"/>
  </p:normalViewPr>
  <p:slideViewPr>
    <p:cSldViewPr>
      <p:cViewPr>
        <p:scale>
          <a:sx n="79" d="100"/>
          <a:sy n="79" d="100"/>
        </p:scale>
        <p:origin x="1174" y="4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3771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2" d="100"/>
          <a:sy n="92" d="100"/>
        </p:scale>
        <p:origin x="1971" y="3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customXml" Target="../customXml/item3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openxmlformats.org/officeDocument/2006/relationships/customXml" Target="../customXml/item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eader Placeholder 1"/>
          <p:cNvSpPr>
            <a:spLocks noGrp="1"/>
          </p:cNvSpPr>
          <p:nvPr>
            <p:ph type="hdr" sz="quarter"/>
          </p:nvPr>
        </p:nvSpPr>
        <p:spPr>
          <a:xfrm>
            <a:off x="762000" y="0"/>
            <a:ext cx="2462149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/>
            </a:lvl1pPr>
          </a:lstStyle>
          <a:p>
            <a:endParaRPr lang="en-US" sz="1100" dirty="0"/>
          </a:p>
        </p:txBody>
      </p:sp>
      <p:sp>
        <p:nvSpPr>
          <p:cNvPr id="8" name="Date Placeholder 2"/>
          <p:cNvSpPr>
            <a:spLocks noGrp="1"/>
          </p:cNvSpPr>
          <p:nvPr>
            <p:ph type="dt" sz="quarter" idx="1"/>
          </p:nvPr>
        </p:nvSpPr>
        <p:spPr>
          <a:xfrm>
            <a:off x="36576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endParaRPr lang="en-US" sz="1100" dirty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57300" y="868680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sz="1100" dirty="0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236025" y="8686800"/>
            <a:ext cx="41148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algn="ctr"/>
            <a:endParaRPr lang="en-US" dirty="0"/>
          </a:p>
        </p:txBody>
      </p:sp>
      <p:pic>
        <p:nvPicPr>
          <p:cNvPr id="11" name="Picture 2" descr="D:\Users\wrd\Documents\CSE498\archive\logo\capstone\png\green-gree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270" y="11875"/>
            <a:ext cx="725805" cy="461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3657600" y="8686800"/>
            <a:ext cx="2971800" cy="457200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r"/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9579445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260742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56" indent="-270291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64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629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6095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560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1026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491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957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sz="130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56" indent="-270291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64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629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6095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560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1026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491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957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sz="1300"/>
          </a:p>
        </p:txBody>
      </p:sp>
      <p:sp>
        <p:nvSpPr>
          <p:cNvPr id="5120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56" indent="-270291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64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629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6095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560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1026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491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957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sz="1300"/>
          </a:p>
        </p:txBody>
      </p:sp>
      <p:sp>
        <p:nvSpPr>
          <p:cNvPr id="512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56" indent="-270291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64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629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6095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560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1026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491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957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sz="1300"/>
          </a:p>
        </p:txBody>
      </p:sp>
      <p:sp>
        <p:nvSpPr>
          <p:cNvPr id="512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3"/>
            <a:ext cx="5030391" cy="411540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3908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2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56" indent="-270291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64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629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6095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560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1026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491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957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2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3253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56" indent="-270291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64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629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6095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560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1026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491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957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r" defTabSz="912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3254" name="Footer Placeholder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56" indent="-270291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64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629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6095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560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1026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491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957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2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3255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56" indent="-270291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64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629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6095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560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1026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491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957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r" defTabSz="912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97301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2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56" indent="-270291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64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629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6095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560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1026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491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957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2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3253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56" indent="-270291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64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629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6095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560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1026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491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957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r" defTabSz="912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3254" name="Footer Placeholder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56" indent="-270291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64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629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6095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560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1026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491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957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2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3255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56" indent="-270291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64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629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6095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560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1026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491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957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r" defTabSz="912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09364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2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56" indent="-270291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64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629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6095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560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1026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491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957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2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3253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56" indent="-270291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64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629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6095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560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1026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491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957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r" defTabSz="912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3254" name="Footer Placeholder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56" indent="-270291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64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629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6095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560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1026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491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957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2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3255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56" indent="-270291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64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629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6095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560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1026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491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957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r" defTabSz="912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48022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2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56" indent="-270291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64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629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6095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560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1026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491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957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2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3253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56" indent="-270291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64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629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6095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560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1026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491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957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r" defTabSz="912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3254" name="Footer Placeholder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56" indent="-270291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64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629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6095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560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1026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491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957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2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3255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56" indent="-270291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64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629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6095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560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1026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491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957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r" defTabSz="912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9736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apstone.cse.msu.edu/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0668" y="1676400"/>
            <a:ext cx="7772400" cy="14700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72268" y="5867400"/>
            <a:ext cx="6400800" cy="854074"/>
          </a:xfrm>
        </p:spPr>
        <p:txBody>
          <a:bodyPr>
            <a:no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The Capstone Experience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Team [Team Name</a:t>
            </a:r>
            <a:r>
              <a:rPr lang="en-US"/>
              <a:t>] Project Video Status Report </a:t>
            </a:r>
            <a:r>
              <a:rPr lang="en-US" dirty="0"/>
              <a:t>Presentation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4718" y="895350"/>
            <a:ext cx="3308350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3" name="Group 12"/>
          <p:cNvGrpSpPr/>
          <p:nvPr userDrawn="1"/>
        </p:nvGrpSpPr>
        <p:grpSpPr>
          <a:xfrm>
            <a:off x="76200" y="5399049"/>
            <a:ext cx="1618345" cy="1409337"/>
            <a:chOff x="76200" y="5399049"/>
            <a:chExt cx="1618345" cy="1409337"/>
          </a:xfrm>
        </p:grpSpPr>
        <p:pic>
          <p:nvPicPr>
            <p:cNvPr id="9" name="Picture 9" descr="D:\Users\wrd\Documents\CSE498\archive\logo\capstone-logo-green.png">
              <a:hlinkClick r:id="rId3"/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0" y="5399049"/>
              <a:ext cx="1618345" cy="1028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TextBox 10"/>
            <p:cNvSpPr txBox="1">
              <a:spLocks noChangeArrowheads="1"/>
            </p:cNvSpPr>
            <p:nvPr/>
          </p:nvSpPr>
          <p:spPr bwMode="auto">
            <a:xfrm>
              <a:off x="93210" y="6376586"/>
              <a:ext cx="1584325" cy="431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>
                <a:defRPr/>
              </a:pPr>
              <a:r>
                <a:rPr lang="en-US" sz="1100" i="1" dirty="0"/>
                <a:t>From Students…</a:t>
              </a:r>
            </a:p>
            <a:p>
              <a:pPr algn="r" eaLnBrk="1" hangingPunct="1">
                <a:defRPr/>
              </a:pPr>
              <a:r>
                <a:rPr lang="en-US" sz="1100" i="1" dirty="0"/>
                <a:t>…to Professionals</a:t>
              </a:r>
            </a:p>
          </p:txBody>
        </p:sp>
      </p:grpSp>
      <p:sp>
        <p:nvSpPr>
          <p:cNvPr id="8" name="TextBox 7"/>
          <p:cNvSpPr txBox="1"/>
          <p:nvPr userDrawn="1"/>
        </p:nvSpPr>
        <p:spPr>
          <a:xfrm>
            <a:off x="3977268" y="3225225"/>
            <a:ext cx="449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solidFill>
                  <a:srgbClr val="18453B"/>
                </a:solidFill>
              </a:rPr>
              <a:t>The Capstone</a:t>
            </a:r>
            <a:r>
              <a:rPr lang="en-US" sz="3200" baseline="0" dirty="0">
                <a:solidFill>
                  <a:srgbClr val="18453B"/>
                </a:solidFill>
              </a:rPr>
              <a:t> Experience</a:t>
            </a:r>
            <a:endParaRPr lang="en-US" sz="3200" dirty="0">
              <a:solidFill>
                <a:srgbClr val="18453B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230188" indent="-230188">
              <a:defRPr/>
            </a:lvl1pPr>
            <a:lvl2pPr marL="461963" indent="-231775">
              <a:buFont typeface="Wingdings" pitchFamily="2" charset="2"/>
              <a:buChar char="§"/>
              <a:defRPr/>
            </a:lvl2pPr>
            <a:lvl3pPr marL="684213" indent="-222250">
              <a:buFont typeface="Courier New" pitchFamily="49" charset="0"/>
              <a:buChar char="o"/>
              <a:defRPr/>
            </a:lvl3pPr>
            <a:lvl4pPr marL="914400" indent="-230188">
              <a:defRPr/>
            </a:lvl4pPr>
            <a:lvl5pPr marL="1144588" indent="-230188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/>
          <a:p>
            <a:r>
              <a:rPr lang="en-US"/>
              <a:t>The Capstone Experience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492875"/>
            <a:ext cx="4419600" cy="365125"/>
          </a:xfrm>
        </p:spPr>
        <p:txBody>
          <a:bodyPr/>
          <a:lstStyle/>
          <a:p>
            <a:r>
              <a:rPr lang="en-US" dirty="0"/>
              <a:t>Team [Team Name</a:t>
            </a:r>
            <a:r>
              <a:rPr lang="en-US"/>
              <a:t>] Project Video Status Report </a:t>
            </a:r>
            <a:r>
              <a:rPr lang="en-US" dirty="0"/>
              <a:t>Presentation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The Capstone Experience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90800" y="6492875"/>
            <a:ext cx="4419600" cy="365125"/>
          </a:xfrm>
        </p:spPr>
        <p:txBody>
          <a:bodyPr/>
          <a:lstStyle/>
          <a:p>
            <a:r>
              <a:rPr lang="en-US" dirty="0"/>
              <a:t>Team [Team Name</a:t>
            </a:r>
            <a:r>
              <a:rPr lang="en-US"/>
              <a:t>] Project Video Status Report </a:t>
            </a:r>
            <a:r>
              <a:rPr lang="en-US" dirty="0"/>
              <a:t>Presentation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ad 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/>
        <p:txBody>
          <a:bodyPr>
            <a:noAutofit/>
          </a:bodyPr>
          <a:lstStyle>
            <a:lvl1pPr marL="115888" indent="-115888">
              <a:defRPr sz="1400"/>
            </a:lvl1pPr>
            <a:lvl2pPr marL="230188" indent="-114300">
              <a:defRPr sz="1200"/>
            </a:lvl2pPr>
            <a:lvl3pPr marL="341313" indent="-111125">
              <a:defRPr sz="1000"/>
            </a:lvl3pPr>
            <a:lvl4pPr marL="457200" indent="-115888">
              <a:defRPr sz="900"/>
            </a:lvl4pPr>
            <a:lvl5pPr marL="630238" indent="-173038">
              <a:defRPr sz="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78FD20-38F5-41C6-9A91-66E000469E1A}"/>
              </a:ext>
            </a:extLst>
          </p:cNvPr>
          <p:cNvSpPr txBox="1"/>
          <p:nvPr userDrawn="1"/>
        </p:nvSpPr>
        <p:spPr>
          <a:xfrm>
            <a:off x="6934200" y="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rgbClr val="FF0000"/>
                </a:solidFill>
              </a:rPr>
              <a:t>Delete this slide.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4329499-39A5-440C-BCCE-859D530A9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The Capstone Experience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F862691-B03E-4F5B-8EEC-079778841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[Team Name] Project Video Status Report Presentation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37A45B1-BDCE-4390-B4D0-5432468D0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162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atus Rep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>
            <a:lvl1pPr>
              <a:defRPr>
                <a:solidFill>
                  <a:srgbClr val="18453B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497589"/>
          </a:xfrm>
        </p:spPr>
        <p:txBody>
          <a:bodyPr>
            <a:normAutofit/>
          </a:bodyPr>
          <a:lstStyle>
            <a:lvl1pPr marL="234950" indent="-234950">
              <a:defRPr sz="2800"/>
            </a:lvl1pPr>
            <a:lvl2pPr marL="457200" indent="-234950">
              <a:buFont typeface="Wingdings" pitchFamily="2" charset="2"/>
              <a:buChar char="§"/>
              <a:defRPr sz="2400"/>
            </a:lvl2pPr>
            <a:lvl3pPr marL="688975" indent="-233363">
              <a:buFont typeface="Courier New" pitchFamily="49" charset="0"/>
              <a:buChar char="o"/>
              <a:defRPr sz="2000"/>
            </a:lvl3pPr>
            <a:lvl4pPr marL="914400" indent="-225425">
              <a:defRPr sz="1800"/>
            </a:lvl4pPr>
            <a:lvl5pPr marL="1146175" indent="-231775"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Capstone Experience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492875"/>
            <a:ext cx="44196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Team [Team Name] Project Video Status Report Presentation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57200" y="1592942"/>
            <a:ext cx="8229600" cy="388257"/>
          </a:xfrm>
        </p:spPr>
        <p:txBody>
          <a:bodyPr tIns="91440" anchor="ctr">
            <a:noAutofit/>
          </a:bodyPr>
          <a:lstStyle>
            <a:lvl1pPr marL="0" indent="0">
              <a:spcBef>
                <a:spcPts val="0"/>
              </a:spcBef>
              <a:buNone/>
              <a:defRPr sz="3200" b="0">
                <a:solidFill>
                  <a:srgbClr val="18453B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6858000" y="838200"/>
            <a:ext cx="1828800" cy="646331"/>
          </a:xfrm>
        </p:spPr>
        <p:txBody>
          <a:bodyPr tIns="91440" anchor="ctr">
            <a:noAutofit/>
          </a:bodyPr>
          <a:lstStyle>
            <a:lvl1pPr marL="0" indent="0" algn="r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457200" y="838200"/>
            <a:ext cx="64008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Project Video Status Report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5596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7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85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92875"/>
            <a:ext cx="2133600" cy="365125"/>
          </a:xfrm>
          <a:prstGeom prst="rect">
            <a:avLst/>
          </a:prstGeom>
        </p:spPr>
        <p:txBody>
          <a:bodyPr vert="horz" lIns="13716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The Capstone Experience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7800" y="6492875"/>
            <a:ext cx="6248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Team [Team Name] &lt;&lt;</a:t>
            </a:r>
            <a:r>
              <a:rPr lang="en-US" dirty="0" err="1"/>
              <a:t>PresentationName</a:t>
            </a:r>
            <a:r>
              <a:rPr lang="en-US" dirty="0"/>
              <a:t>&gt;&gt; Presentation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57200" y="1436649"/>
            <a:ext cx="8686800" cy="152400"/>
          </a:xfrm>
          <a:prstGeom prst="rect">
            <a:avLst/>
          </a:prstGeom>
          <a:solidFill>
            <a:srgbClr val="1845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1436649"/>
            <a:ext cx="411480" cy="152400"/>
          </a:xfrm>
          <a:prstGeom prst="rect">
            <a:avLst/>
          </a:prstGeom>
          <a:solidFill>
            <a:srgbClr val="A5B6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 descr="D:\Users\wrd\Documents\CSE498\archive\logo\capstone\png\green-green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1" y="6478789"/>
            <a:ext cx="544354" cy="345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62" r:id="rId4"/>
    <p:sldLayoutId id="2147483663" r:id="rId5"/>
  </p:sldLayoutIdLst>
  <p:hf hdr="0"/>
  <p:txStyles>
    <p:titleStyle>
      <a:lvl1pPr algn="l" defTabSz="914400" rtl="0" eaLnBrk="1" latinLnBrk="0" hangingPunct="1">
        <a:spcBef>
          <a:spcPct val="0"/>
        </a:spcBef>
        <a:buNone/>
        <a:tabLst>
          <a:tab pos="8001000" algn="r"/>
        </a:tabLs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v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Video Status Report Presentation</a:t>
            </a:r>
            <a:br>
              <a:rPr lang="en-US" dirty="0"/>
            </a:br>
            <a:r>
              <a:rPr lang="en-US" sz="3600" dirty="0"/>
              <a:t>Switch Alignment Mobile Game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72268" y="3810000"/>
            <a:ext cx="6400800" cy="2362200"/>
          </a:xfrm>
        </p:spPr>
        <p:txBody>
          <a:bodyPr/>
          <a:lstStyle/>
          <a:p>
            <a:r>
              <a:rPr lang="en-US" sz="2400" dirty="0">
                <a:solidFill>
                  <a:srgbClr val="18453B"/>
                </a:solidFill>
              </a:rPr>
              <a:t>Team Union Pacific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18453B"/>
                </a:solidFill>
              </a:rPr>
              <a:t>Jiayue Chai</a:t>
            </a:r>
          </a:p>
          <a:p>
            <a:r>
              <a:rPr lang="en-US" dirty="0">
                <a:solidFill>
                  <a:srgbClr val="18453B"/>
                </a:solidFill>
              </a:rPr>
              <a:t>Zack Joyce</a:t>
            </a:r>
          </a:p>
          <a:p>
            <a:r>
              <a:rPr lang="en-US" dirty="0">
                <a:solidFill>
                  <a:srgbClr val="18453B"/>
                </a:solidFill>
              </a:rPr>
              <a:t>Alexa Kelley</a:t>
            </a:r>
          </a:p>
          <a:p>
            <a:r>
              <a:rPr lang="en-US" dirty="0">
                <a:solidFill>
                  <a:srgbClr val="18453B"/>
                </a:solidFill>
              </a:rPr>
              <a:t>Mike Walton</a:t>
            </a:r>
          </a:p>
          <a:p>
            <a:r>
              <a:rPr lang="en-US" dirty="0">
                <a:solidFill>
                  <a:srgbClr val="18453B"/>
                </a:solidFill>
              </a:rPr>
              <a:t>Daniel Wylie</a:t>
            </a:r>
          </a:p>
          <a:p>
            <a:endParaRPr lang="en-US" dirty="0">
              <a:solidFill>
                <a:srgbClr val="18453B"/>
              </a:solidFill>
            </a:endParaRPr>
          </a:p>
          <a:p>
            <a:pPr>
              <a:spcBef>
                <a:spcPts val="600"/>
              </a:spcBef>
            </a:pPr>
            <a:r>
              <a:rPr lang="en-US" dirty="0"/>
              <a:t>Department of Computer Science and Engineering</a:t>
            </a:r>
          </a:p>
          <a:p>
            <a:r>
              <a:rPr lang="en-US" dirty="0"/>
              <a:t>Michigan State University</a:t>
            </a:r>
          </a:p>
          <a:p>
            <a:pPr>
              <a:spcBef>
                <a:spcPts val="600"/>
              </a:spcBef>
            </a:pPr>
            <a:r>
              <a:rPr lang="en-US" dirty="0"/>
              <a:t>Spring 2023</a:t>
            </a:r>
          </a:p>
        </p:txBody>
      </p:sp>
    </p:spTree>
    <p:extLst>
      <p:ext uri="{BB962C8B-B14F-4D97-AF65-F5344CB8AC3E}">
        <p14:creationId xmlns:p14="http://schemas.microsoft.com/office/powerpoint/2010/main" val="1366037666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/>
              <a:t>Team Union Pacific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497589"/>
          </a:xfrm>
        </p:spPr>
        <p:txBody>
          <a:bodyPr>
            <a:normAutofit/>
          </a:bodyPr>
          <a:lstStyle/>
          <a:p>
            <a:r>
              <a:rPr lang="fr-FR" dirty="0" err="1"/>
              <a:t>Storyboarding</a:t>
            </a:r>
            <a:endParaRPr lang="fr-FR" dirty="0"/>
          </a:p>
          <a:p>
            <a:pPr lvl="1"/>
            <a:r>
              <a:rPr lang="fr-FR" dirty="0" err="1"/>
              <a:t>Introduces</a:t>
            </a:r>
            <a:r>
              <a:rPr lang="fr-FR" dirty="0"/>
              <a:t> Client </a:t>
            </a:r>
            <a:r>
              <a:rPr lang="fr-FR" dirty="0" err="1"/>
              <a:t>Company</a:t>
            </a:r>
            <a:r>
              <a:rPr lang="fr-FR" dirty="0"/>
              <a:t>: [Yes]</a:t>
            </a:r>
          </a:p>
          <a:p>
            <a:pPr lvl="1"/>
            <a:r>
              <a:rPr lang="fr-FR" dirty="0" err="1"/>
              <a:t>Provides</a:t>
            </a:r>
            <a:r>
              <a:rPr lang="fr-FR" dirty="0"/>
              <a:t> Motivation for Project: [Yes]</a:t>
            </a:r>
          </a:p>
          <a:p>
            <a:pPr lvl="1"/>
            <a:r>
              <a:rPr lang="fr-FR" dirty="0" err="1"/>
              <a:t>Number</a:t>
            </a:r>
            <a:r>
              <a:rPr lang="fr-FR" dirty="0"/>
              <a:t> of Use Cases </a:t>
            </a:r>
            <a:r>
              <a:rPr lang="fr-FR" dirty="0" err="1"/>
              <a:t>Illustrated</a:t>
            </a:r>
            <a:r>
              <a:rPr lang="fr-FR" dirty="0"/>
              <a:t>: [3]</a:t>
            </a:r>
          </a:p>
          <a:p>
            <a:pPr lvl="1"/>
            <a:r>
              <a:rPr lang="fr-FR" dirty="0" err="1"/>
              <a:t>Includes</a:t>
            </a:r>
            <a:r>
              <a:rPr lang="fr-FR" dirty="0"/>
              <a:t> </a:t>
            </a:r>
            <a:r>
              <a:rPr lang="fr-FR" dirty="0" err="1"/>
              <a:t>Technical</a:t>
            </a:r>
            <a:r>
              <a:rPr lang="fr-FR" dirty="0"/>
              <a:t> Details: [Yes]</a:t>
            </a:r>
          </a:p>
          <a:p>
            <a:pPr lvl="1"/>
            <a:r>
              <a:rPr lang="fr-FR" dirty="0" err="1"/>
              <a:t>Includes</a:t>
            </a:r>
            <a:r>
              <a:rPr lang="fr-FR" dirty="0"/>
              <a:t> </a:t>
            </a:r>
            <a:r>
              <a:rPr lang="fr-FR" dirty="0" err="1"/>
              <a:t>Acknowledgements</a:t>
            </a:r>
            <a:r>
              <a:rPr lang="fr-FR" dirty="0"/>
              <a:t>: [Yes]</a:t>
            </a:r>
          </a:p>
          <a:p>
            <a:pPr lvl="1"/>
            <a:r>
              <a:rPr lang="fr-FR" dirty="0" err="1"/>
              <a:t>Projected</a:t>
            </a:r>
            <a:r>
              <a:rPr lang="fr-FR" dirty="0"/>
              <a:t> </a:t>
            </a:r>
            <a:r>
              <a:rPr lang="fr-FR" dirty="0" err="1"/>
              <a:t>Length</a:t>
            </a:r>
            <a:r>
              <a:rPr lang="fr-FR" dirty="0"/>
              <a:t> in Minutes: [ ~12]</a:t>
            </a:r>
          </a:p>
          <a:p>
            <a:pPr lvl="1"/>
            <a:r>
              <a:rPr lang="fr-FR" dirty="0"/>
              <a:t>% Complete: [95%]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/>
          <a:p>
            <a:pPr lvl="0"/>
            <a:r>
              <a:rPr lang="en-US" noProof="0"/>
              <a:t>The Capstone Experience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90800" y="6492875"/>
            <a:ext cx="4419600" cy="365125"/>
          </a:xfrm>
        </p:spPr>
        <p:txBody>
          <a:bodyPr/>
          <a:lstStyle/>
          <a:p>
            <a:pPr lvl="0"/>
            <a:r>
              <a:rPr lang="en-US" noProof="0" dirty="0"/>
              <a:t>Team Union Pacific Project Video Status Report Presentation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pPr lvl="0"/>
            <a:fld id="{B6F15528-21DE-4FAA-801E-634DDDAF4B2B}" type="slidenum">
              <a:rPr lang="en-US" noProof="0" smtClean="0"/>
              <a:pPr lvl="0"/>
              <a:t>2</a:t>
            </a:fld>
            <a:endParaRPr lang="en-US" noProof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457200" y="1592942"/>
            <a:ext cx="8229600" cy="388257"/>
          </a:xfrm>
        </p:spPr>
        <p:txBody>
          <a:bodyPr/>
          <a:lstStyle/>
          <a:p>
            <a:r>
              <a:rPr lang="en-US" dirty="0"/>
              <a:t>Switch Alignment Mobile Game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6858000" y="838200"/>
            <a:ext cx="1828800" cy="646331"/>
          </a:xfrm>
        </p:spPr>
        <p:txBody>
          <a:bodyPr/>
          <a:lstStyle/>
          <a:p>
            <a:r>
              <a:rPr lang="en-US"/>
              <a:t>[1 of 4]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854533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/>
              <a:t>Team Union Pacific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497589"/>
          </a:xfrm>
        </p:spPr>
        <p:txBody>
          <a:bodyPr>
            <a:normAutofit fontScale="92500" lnSpcReduction="20000"/>
          </a:bodyPr>
          <a:lstStyle/>
          <a:p>
            <a:r>
              <a:rPr lang="fr-FR" dirty="0"/>
              <a:t>Narration Script</a:t>
            </a:r>
          </a:p>
          <a:p>
            <a:pPr lvl="1"/>
            <a:r>
              <a:rPr lang="en-US" dirty="0"/>
              <a:t>Number of Words Written: [~1000]</a:t>
            </a:r>
          </a:p>
          <a:p>
            <a:pPr lvl="1"/>
            <a:r>
              <a:rPr lang="en-US" dirty="0"/>
              <a:t>% Written: [95%]</a:t>
            </a:r>
          </a:p>
          <a:p>
            <a:pPr lvl="1"/>
            <a:r>
              <a:rPr lang="en-US" dirty="0"/>
              <a:t>Selected Narrator(s): [Yes]</a:t>
            </a:r>
          </a:p>
          <a:p>
            <a:pPr lvl="1"/>
            <a:r>
              <a:rPr lang="en-US" dirty="0"/>
              <a:t>% Recorded: [0%]</a:t>
            </a:r>
          </a:p>
          <a:p>
            <a:r>
              <a:rPr lang="en-US" dirty="0"/>
              <a:t>Camtasia</a:t>
            </a:r>
          </a:p>
          <a:p>
            <a:pPr lvl="1"/>
            <a:r>
              <a:rPr lang="en-US" dirty="0"/>
              <a:t>Installed: [No (other video software)]</a:t>
            </a:r>
          </a:p>
          <a:p>
            <a:pPr lvl="1"/>
            <a:r>
              <a:rPr lang="en-US" dirty="0"/>
              <a:t>Test Drove: [Yes]</a:t>
            </a:r>
          </a:p>
          <a:p>
            <a:r>
              <a:rPr lang="en-US" dirty="0"/>
              <a:t>Audio Recording</a:t>
            </a:r>
          </a:p>
          <a:p>
            <a:pPr lvl="1"/>
            <a:r>
              <a:rPr lang="en-US" dirty="0"/>
              <a:t>Microphone</a:t>
            </a:r>
          </a:p>
          <a:p>
            <a:pPr lvl="2"/>
            <a:r>
              <a:rPr lang="en-US" dirty="0"/>
              <a:t>Found Quiet Place to Record: [Yes]</a:t>
            </a:r>
          </a:p>
          <a:p>
            <a:pPr lvl="2"/>
            <a:r>
              <a:rPr lang="en-US" dirty="0"/>
              <a:t>Recorded Something: [No]</a:t>
            </a:r>
          </a:p>
          <a:p>
            <a:pPr lvl="1"/>
            <a:r>
              <a:rPr lang="en-US" dirty="0"/>
              <a:t>Imported Recorded Audio Into Camtasia: [No]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/>
          <a:p>
            <a:pPr lvl="0"/>
            <a:r>
              <a:rPr lang="en-US" noProof="0"/>
              <a:t>The Capstone Experience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90800" y="6492875"/>
            <a:ext cx="4419600" cy="365125"/>
          </a:xfrm>
        </p:spPr>
        <p:txBody>
          <a:bodyPr/>
          <a:lstStyle/>
          <a:p>
            <a:pPr lvl="0"/>
            <a:r>
              <a:rPr lang="en-US" noProof="0" dirty="0"/>
              <a:t>Team Union Pacific Project Video Status Report Presentation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pPr lvl="0"/>
            <a:fld id="{B6F15528-21DE-4FAA-801E-634DDDAF4B2B}" type="slidenum">
              <a:rPr lang="en-US" noProof="0" smtClean="0"/>
              <a:pPr lvl="0"/>
              <a:t>3</a:t>
            </a:fld>
            <a:endParaRPr lang="en-US" noProof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457200" y="1592942"/>
            <a:ext cx="8229600" cy="388257"/>
          </a:xfrm>
        </p:spPr>
        <p:txBody>
          <a:bodyPr/>
          <a:lstStyle/>
          <a:p>
            <a:r>
              <a:rPr lang="en-US" dirty="0"/>
              <a:t>Switch Alignment Mobile Game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6858000" y="838200"/>
            <a:ext cx="1828800" cy="646331"/>
          </a:xfrm>
        </p:spPr>
        <p:txBody>
          <a:bodyPr/>
          <a:lstStyle/>
          <a:p>
            <a:r>
              <a:rPr lang="en-US" dirty="0"/>
              <a:t>[2 of 4]</a:t>
            </a:r>
          </a:p>
        </p:txBody>
      </p:sp>
    </p:spTree>
    <p:extLst>
      <p:ext uri="{BB962C8B-B14F-4D97-AF65-F5344CB8AC3E}">
        <p14:creationId xmlns:p14="http://schemas.microsoft.com/office/powerpoint/2010/main" val="346974653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/>
              <a:t>Team Union Pacific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49758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Camtasia Screen Recording</a:t>
            </a:r>
          </a:p>
          <a:p>
            <a:pPr lvl="1"/>
            <a:r>
              <a:rPr lang="en-US" dirty="0"/>
              <a:t>Test Drove: [No]</a:t>
            </a:r>
          </a:p>
          <a:p>
            <a:pPr lvl="1"/>
            <a:r>
              <a:rPr lang="en-US" dirty="0"/>
              <a:t>Number of Minutes Recorded: [0]</a:t>
            </a:r>
          </a:p>
          <a:p>
            <a:pPr lvl="1"/>
            <a:r>
              <a:rPr lang="en-US" dirty="0"/>
              <a:t>% Complete: [0%]</a:t>
            </a:r>
          </a:p>
          <a:p>
            <a:r>
              <a:rPr lang="en-US" dirty="0"/>
              <a:t>Camtasia Editing</a:t>
            </a:r>
          </a:p>
          <a:p>
            <a:pPr lvl="1"/>
            <a:r>
              <a:rPr lang="en-US" dirty="0"/>
              <a:t>Imported Camtasia Screen Recording: [Yes]</a:t>
            </a:r>
          </a:p>
          <a:p>
            <a:pPr lvl="1"/>
            <a:r>
              <a:rPr lang="en-US" dirty="0"/>
              <a:t>Imported Narration Audio: [No]</a:t>
            </a:r>
          </a:p>
          <a:p>
            <a:pPr lvl="1"/>
            <a:r>
              <a:rPr lang="en-US" dirty="0"/>
              <a:t>Imported Music Audio: [No]</a:t>
            </a:r>
          </a:p>
          <a:p>
            <a:pPr lvl="1"/>
            <a:r>
              <a:rPr lang="en-US" dirty="0"/>
              <a:t>Figured Out Callouts: [No]</a:t>
            </a:r>
          </a:p>
          <a:p>
            <a:pPr lvl="1"/>
            <a:r>
              <a:rPr lang="en-US" dirty="0"/>
              <a:t>Figured Out Pan/Zoom: [No]</a:t>
            </a:r>
          </a:p>
          <a:p>
            <a:pPr lvl="1"/>
            <a:r>
              <a:rPr lang="en-US" dirty="0"/>
              <a:t>Produced Test Videos: [No]</a:t>
            </a:r>
          </a:p>
          <a:p>
            <a:pPr lvl="1"/>
            <a:r>
              <a:rPr lang="en-US" dirty="0"/>
              <a:t>Tested Visibility of Text on Microsoft Teams: [No]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/>
          <a:p>
            <a:pPr lvl="0"/>
            <a:r>
              <a:rPr lang="en-US" noProof="0"/>
              <a:t>The Capstone Experience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90800" y="6492875"/>
            <a:ext cx="4419600" cy="365125"/>
          </a:xfrm>
        </p:spPr>
        <p:txBody>
          <a:bodyPr/>
          <a:lstStyle/>
          <a:p>
            <a:pPr lvl="0"/>
            <a:r>
              <a:rPr lang="en-US" noProof="0" dirty="0"/>
              <a:t>Team Union Pacific Project Video Status Report Presentation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pPr lvl="0"/>
            <a:fld id="{B6F15528-21DE-4FAA-801E-634DDDAF4B2B}" type="slidenum">
              <a:rPr lang="en-US" noProof="0" smtClean="0"/>
              <a:pPr lvl="0"/>
              <a:t>4</a:t>
            </a:fld>
            <a:endParaRPr lang="en-US" noProof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457200" y="1592942"/>
            <a:ext cx="8229600" cy="388257"/>
          </a:xfrm>
        </p:spPr>
        <p:txBody>
          <a:bodyPr/>
          <a:lstStyle/>
          <a:p>
            <a:r>
              <a:rPr lang="en-US" dirty="0"/>
              <a:t>Switch Alignment Mobile Game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6858000" y="838200"/>
            <a:ext cx="1828800" cy="646331"/>
          </a:xfrm>
        </p:spPr>
        <p:txBody>
          <a:bodyPr/>
          <a:lstStyle/>
          <a:p>
            <a:r>
              <a:rPr lang="en-US" dirty="0"/>
              <a:t>[3 of 4]</a:t>
            </a:r>
          </a:p>
        </p:txBody>
      </p:sp>
    </p:spTree>
    <p:extLst>
      <p:ext uri="{BB962C8B-B14F-4D97-AF65-F5344CB8AC3E}">
        <p14:creationId xmlns:p14="http://schemas.microsoft.com/office/powerpoint/2010/main" val="253833309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/>
              <a:t>Team Union Pacific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497589"/>
          </a:xfrm>
        </p:spPr>
        <p:txBody>
          <a:bodyPr>
            <a:normAutofit/>
          </a:bodyPr>
          <a:lstStyle/>
          <a:p>
            <a:r>
              <a:rPr lang="en-US" dirty="0"/>
              <a:t>Camtasia Production</a:t>
            </a:r>
          </a:p>
          <a:p>
            <a:pPr lvl="1"/>
            <a:r>
              <a:rPr lang="en-US" dirty="0"/>
              <a:t>Produced Test Video: [No]</a:t>
            </a:r>
          </a:p>
          <a:p>
            <a:pPr lvl="1"/>
            <a:r>
              <a:rPr lang="en-US" dirty="0"/>
              <a:t>Produced Test mp4: [No]</a:t>
            </a:r>
          </a:p>
          <a:p>
            <a:pPr lvl="1"/>
            <a:r>
              <a:rPr lang="en-US" dirty="0"/>
              <a:t>Tested Visibility in Meeting Space: [No]</a:t>
            </a:r>
          </a:p>
          <a:p>
            <a:pPr lvl="1"/>
            <a:r>
              <a:rPr lang="en-US" dirty="0"/>
              <a:t>Tested Audibility in Meeting Space: [No]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/>
          <a:p>
            <a:pPr lvl="0"/>
            <a:r>
              <a:rPr lang="en-US" noProof="0"/>
              <a:t>The Capstone Experience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90800" y="6492875"/>
            <a:ext cx="4419600" cy="365125"/>
          </a:xfrm>
        </p:spPr>
        <p:txBody>
          <a:bodyPr/>
          <a:lstStyle/>
          <a:p>
            <a:pPr lvl="0"/>
            <a:r>
              <a:rPr lang="en-US" noProof="0" dirty="0"/>
              <a:t>Team Union Pacific Project Video Status Report Presentation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pPr lvl="0"/>
            <a:fld id="{B6F15528-21DE-4FAA-801E-634DDDAF4B2B}" type="slidenum">
              <a:rPr lang="en-US" noProof="0" smtClean="0"/>
              <a:pPr lvl="0"/>
              <a:t>5</a:t>
            </a:fld>
            <a:endParaRPr lang="en-US" noProof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457200" y="1592942"/>
            <a:ext cx="8229600" cy="388257"/>
          </a:xfrm>
        </p:spPr>
        <p:txBody>
          <a:bodyPr/>
          <a:lstStyle/>
          <a:p>
            <a:r>
              <a:rPr lang="en-US" dirty="0"/>
              <a:t>Switch Alignment Mobile Game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6858000" y="838200"/>
            <a:ext cx="1828800" cy="646331"/>
          </a:xfrm>
        </p:spPr>
        <p:txBody>
          <a:bodyPr/>
          <a:lstStyle/>
          <a:p>
            <a:r>
              <a:rPr lang="en-US" dirty="0"/>
              <a:t>[4 of 4]</a:t>
            </a:r>
          </a:p>
        </p:txBody>
      </p:sp>
    </p:spTree>
    <p:extLst>
      <p:ext uri="{BB962C8B-B14F-4D97-AF65-F5344CB8AC3E}">
        <p14:creationId xmlns:p14="http://schemas.microsoft.com/office/powerpoint/2010/main" val="335466868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Capston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8453B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D9D821B4823494487C4A6BAD574C2C4" ma:contentTypeVersion="2" ma:contentTypeDescription="Create a new document." ma:contentTypeScope="" ma:versionID="8d39d3bcd1e8fc07644edd74d4715065">
  <xsd:schema xmlns:xsd="http://www.w3.org/2001/XMLSchema" xmlns:xs="http://www.w3.org/2001/XMLSchema" xmlns:p="http://schemas.microsoft.com/office/2006/metadata/properties" xmlns:ns2="882d2945-3548-4c8d-84e9-3cdb9bc63142" targetNamespace="http://schemas.microsoft.com/office/2006/metadata/properties" ma:root="true" ma:fieldsID="3b536bf762035dbdba6b9a70d87b0346" ns2:_="">
    <xsd:import namespace="882d2945-3548-4c8d-84e9-3cdb9bc6314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82d2945-3548-4c8d-84e9-3cdb9bc6314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41552F8-79C4-47CD-8BBE-1209E35F2937}"/>
</file>

<file path=customXml/itemProps2.xml><?xml version="1.0" encoding="utf-8"?>
<ds:datastoreItem xmlns:ds="http://schemas.openxmlformats.org/officeDocument/2006/customXml" ds:itemID="{15D8DA85-AD23-444B-8664-6CF4F39F8159}"/>
</file>

<file path=customXml/itemProps3.xml><?xml version="1.0" encoding="utf-8"?>
<ds:datastoreItem xmlns:ds="http://schemas.openxmlformats.org/officeDocument/2006/customXml" ds:itemID="{7A23EEC6-E93D-44C8-B23B-BFC721445BB0}"/>
</file>

<file path=docProps/app.xml><?xml version="1.0" encoding="utf-8"?>
<Properties xmlns="http://schemas.openxmlformats.org/officeDocument/2006/extended-properties" xmlns:vt="http://schemas.openxmlformats.org/officeDocument/2006/docPropsVTypes">
  <TotalTime>1144</TotalTime>
  <Words>371</Words>
  <Application>Microsoft Office PowerPoint</Application>
  <PresentationFormat>On-screen Show (4:3)</PresentationFormat>
  <Paragraphs>73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Courier New</vt:lpstr>
      <vt:lpstr>Wingdings</vt:lpstr>
      <vt:lpstr>Office Theme</vt:lpstr>
      <vt:lpstr>Project Video Status Report Presentation Switch Alignment Mobile Game</vt:lpstr>
      <vt:lpstr>Team Union Pacific</vt:lpstr>
      <vt:lpstr>Team Union Pacific</vt:lpstr>
      <vt:lpstr>Team Union Pacific</vt:lpstr>
      <vt:lpstr>Team Union Pacific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Here’s the Title</dc:title>
  <dc:creator>Wayne</dc:creator>
  <cp:lastModifiedBy>Michael Walton</cp:lastModifiedBy>
  <cp:revision>271</cp:revision>
  <dcterms:created xsi:type="dcterms:W3CDTF">2006-08-16T00:00:00Z</dcterms:created>
  <dcterms:modified xsi:type="dcterms:W3CDTF">2023-04-20T00:05:28Z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0x010100FD9D821B4823494487C4A6BAD574C2C4</vt:lpwstr>
  </property>
</Properties>
</file>