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71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1774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31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65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94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5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4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8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6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3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2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C2A4-3A25-EA41-B9D9-355568AD3D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08E3-8D35-5441-AB6A-4120054C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9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8E9F-60AA-CD44-83F9-64F62304E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Agro-Draft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37FFE-A618-F048-9393-71FE53D30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Ethan Lewis, Harry Miller, Zack Rossman</a:t>
            </a:r>
          </a:p>
          <a:p>
            <a:r>
              <a:rPr lang="en-US" dirty="0"/>
              <a:t>Professor </a:t>
            </a:r>
            <a:r>
              <a:rPr lang="en-US" dirty="0" err="1"/>
              <a:t>Salloum</a:t>
            </a:r>
            <a:r>
              <a:rPr lang="en-US" dirty="0"/>
              <a:t>, CS135</a:t>
            </a:r>
          </a:p>
          <a:p>
            <a:r>
              <a:rPr lang="en-US" dirty="0"/>
              <a:t>24 April 2018</a:t>
            </a:r>
          </a:p>
        </p:txBody>
      </p:sp>
    </p:spTree>
    <p:extLst>
      <p:ext uri="{BB962C8B-B14F-4D97-AF65-F5344CB8AC3E}">
        <p14:creationId xmlns:p14="http://schemas.microsoft.com/office/powerpoint/2010/main" val="4259690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CC33-8D07-6F4E-8E23-78F81EBE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5EFC5-E359-0E4B-97E2-A7C84A249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196" y="3822773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5040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D975-C3D2-2E46-9E90-89072788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F775-E7C8-884A-9543-C5E2BF95E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Love of fantasy sports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DIII, amateur athletes</a:t>
            </a:r>
          </a:p>
          <a:p>
            <a:pPr lvl="1"/>
            <a:r>
              <a:rPr lang="en-US" dirty="0"/>
              <a:t>Personalization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347823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AC5D-0CA1-B346-941F-6FB7BB46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8DEA9656-49BC-8F4F-BF22-74F43007E41D}"/>
              </a:ext>
            </a:extLst>
          </p:cNvPr>
          <p:cNvSpPr/>
          <p:nvPr/>
        </p:nvSpPr>
        <p:spPr>
          <a:xfrm>
            <a:off x="605366" y="4281102"/>
            <a:ext cx="3716679" cy="1251733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1E1ACC86-5306-EE43-B55D-17D3BD39DC3A}"/>
              </a:ext>
            </a:extLst>
          </p:cNvPr>
          <p:cNvSpPr/>
          <p:nvPr/>
        </p:nvSpPr>
        <p:spPr>
          <a:xfrm>
            <a:off x="4620305" y="3179974"/>
            <a:ext cx="3366408" cy="172063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Box Score Data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911C8ED0-DFAC-DB40-8586-7F8D72FF8F53}"/>
              </a:ext>
            </a:extLst>
          </p:cNvPr>
          <p:cNvSpPr/>
          <p:nvPr/>
        </p:nvSpPr>
        <p:spPr>
          <a:xfrm>
            <a:off x="7686676" y="3179974"/>
            <a:ext cx="3314700" cy="172063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Compete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9728C0F0-4877-824F-BBB1-7909BAE886AB}"/>
              </a:ext>
            </a:extLst>
          </p:cNvPr>
          <p:cNvSpPr/>
          <p:nvPr/>
        </p:nvSpPr>
        <p:spPr>
          <a:xfrm rot="10800000">
            <a:off x="5487251" y="4900613"/>
            <a:ext cx="6129339" cy="921544"/>
          </a:xfrm>
          <a:prstGeom prst="uturnArrow">
            <a:avLst>
              <a:gd name="adj1" fmla="val 20349"/>
              <a:gd name="adj2" fmla="val 25000"/>
              <a:gd name="adj3" fmla="val 31422"/>
              <a:gd name="adj4" fmla="val 43750"/>
              <a:gd name="adj5" fmla="val 75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435696DC-7123-F542-8F32-6ADCC4F47CAB}"/>
              </a:ext>
            </a:extLst>
          </p:cNvPr>
          <p:cNvSpPr/>
          <p:nvPr/>
        </p:nvSpPr>
        <p:spPr>
          <a:xfrm>
            <a:off x="605368" y="2558569"/>
            <a:ext cx="1862855" cy="1251733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User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FF6754A1-6C91-1442-B519-7DA23C7862EC}"/>
              </a:ext>
            </a:extLst>
          </p:cNvPr>
          <p:cNvSpPr/>
          <p:nvPr/>
        </p:nvSpPr>
        <p:spPr>
          <a:xfrm>
            <a:off x="2296735" y="2558569"/>
            <a:ext cx="2025311" cy="1251733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64380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9F85-E003-6F44-869B-CEFA70F9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A866-AEC3-8842-A1F3-6AB75623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Views</a:t>
            </a:r>
          </a:p>
          <a:p>
            <a:endParaRPr lang="en-US" dirty="0"/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Scrape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Database</a:t>
            </a:r>
          </a:p>
          <a:p>
            <a:endParaRPr lang="en-US" dirty="0"/>
          </a:p>
          <a:p>
            <a:r>
              <a:rPr lang="en-US" dirty="0"/>
              <a:t>Stylesheets</a:t>
            </a:r>
          </a:p>
        </p:txBody>
      </p:sp>
    </p:spTree>
    <p:extLst>
      <p:ext uri="{BB962C8B-B14F-4D97-AF65-F5344CB8AC3E}">
        <p14:creationId xmlns:p14="http://schemas.microsoft.com/office/powerpoint/2010/main" val="98883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33B2-C8F0-024A-9F2C-B566DD3D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4F9DBC-6F64-D84D-BBC1-ADE2678D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733" y="753228"/>
            <a:ext cx="8128000" cy="551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CFE5-55ED-5142-BC90-74CDE3AF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F75F-7D91-8948-A99E-FCBD5089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40359"/>
          </a:xfrm>
        </p:spPr>
        <p:txBody>
          <a:bodyPr>
            <a:normAutofit/>
          </a:bodyPr>
          <a:lstStyle/>
          <a:p>
            <a:r>
              <a:rPr lang="en-US" dirty="0"/>
              <a:t>Login Page</a:t>
            </a:r>
          </a:p>
          <a:p>
            <a:pPr lvl="1"/>
            <a:r>
              <a:rPr lang="en-US" dirty="0"/>
              <a:t>“User ID”</a:t>
            </a:r>
          </a:p>
          <a:p>
            <a:pPr lvl="1"/>
            <a:r>
              <a:rPr lang="en-US" dirty="0"/>
              <a:t>Used as foreign key for Team ID</a:t>
            </a:r>
          </a:p>
          <a:p>
            <a:pPr lvl="1"/>
            <a:endParaRPr lang="en-US" dirty="0"/>
          </a:p>
          <a:p>
            <a:r>
              <a:rPr lang="en-US" dirty="0"/>
              <a:t>Draft Page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allFPDrafted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allDrafted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Compete Page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oppName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2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6AD6-CA22-7F46-8E23-86838D47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E054-D5E9-8445-9F1E-C64F7759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 Page</a:t>
            </a:r>
          </a:p>
          <a:p>
            <a:pPr lvl="1"/>
            <a:r>
              <a:rPr lang="en-US" dirty="0"/>
              <a:t>Login: Correct username &amp; password</a:t>
            </a:r>
          </a:p>
          <a:p>
            <a:pPr lvl="1"/>
            <a:r>
              <a:rPr lang="en-US" dirty="0"/>
              <a:t>New: Unique username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Compete</a:t>
            </a:r>
          </a:p>
          <a:p>
            <a:pPr lvl="1"/>
            <a:r>
              <a:rPr lang="en-US" dirty="0"/>
              <a:t>Exists username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FOSH URL</a:t>
            </a:r>
          </a:p>
          <a:p>
            <a:pPr lvl="1"/>
            <a:r>
              <a:rPr lang="en-US" dirty="0"/>
              <a:t>Unique URL </a:t>
            </a:r>
          </a:p>
          <a:p>
            <a:pPr lvl="1"/>
            <a:r>
              <a:rPr lang="en-US" dirty="0"/>
              <a:t>Regular expression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6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7C0E-BB1C-D745-ADE2-E64D3DAF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PDO &amp; SQL Security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8DB2-4B49-704F-90E8-ED5436A6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Prepared statements</a:t>
            </a:r>
          </a:p>
          <a:p>
            <a:pPr lvl="1"/>
            <a:r>
              <a:rPr lang="en-US" dirty="0"/>
              <a:t>“$</a:t>
            </a:r>
            <a:r>
              <a:rPr lang="en-US" dirty="0" err="1"/>
              <a:t>pdo</a:t>
            </a:r>
            <a:r>
              <a:rPr lang="en-US" dirty="0"/>
              <a:t>-&gt;prepare”</a:t>
            </a:r>
          </a:p>
          <a:p>
            <a:pPr lvl="1"/>
            <a:r>
              <a:rPr lang="en-US" dirty="0"/>
              <a:t>“execute”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Security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bindParam</a:t>
            </a:r>
            <a:r>
              <a:rPr lang="en-US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4417F-3A4E-944A-ABC5-5CBE003D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5567889"/>
            <a:ext cx="5245100" cy="73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7889D2-E0DD-044A-8794-BC7423D55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5015439"/>
            <a:ext cx="85217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5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D77D-68AB-1644-8E1F-146BFFBE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5813-6001-5440-8429-80FAE691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272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{4BF62287-4976-CB47-9592-269A5FF23134}tf10001057</Template>
  <TotalTime>1856</TotalTime>
  <Words>120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Agro-Draft</vt:lpstr>
      <vt:lpstr>Inspiration</vt:lpstr>
      <vt:lpstr>Overview</vt:lpstr>
      <vt:lpstr>File Structure</vt:lpstr>
      <vt:lpstr>ER Diagram</vt:lpstr>
      <vt:lpstr>Session Variables</vt:lpstr>
      <vt:lpstr>Validation</vt:lpstr>
      <vt:lpstr>PDO &amp; SQL Security </vt:lpstr>
      <vt:lpstr>Demo</vt:lpstr>
      <vt:lpstr>Conclusion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Agro-Draft</dc:title>
  <dc:creator>Zack Rossman</dc:creator>
  <cp:lastModifiedBy>Zack Rossman</cp:lastModifiedBy>
  <cp:revision>16</cp:revision>
  <dcterms:created xsi:type="dcterms:W3CDTF">2018-04-21T21:29:33Z</dcterms:created>
  <dcterms:modified xsi:type="dcterms:W3CDTF">2018-04-24T18:27:56Z</dcterms:modified>
</cp:coreProperties>
</file>