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Olsen" userId="59f9c0689fd73133" providerId="LiveId" clId="{E221932F-BD4D-4554-BCB2-1976D48E83C4}"/>
    <pc:docChg chg="modSld">
      <pc:chgData name="Andrew Olsen" userId="59f9c0689fd73133" providerId="LiveId" clId="{E221932F-BD4D-4554-BCB2-1976D48E83C4}" dt="2019-04-24T00:37:31.116" v="0" actId="20577"/>
      <pc:docMkLst>
        <pc:docMk/>
      </pc:docMkLst>
      <pc:sldChg chg="modSp">
        <pc:chgData name="Andrew Olsen" userId="59f9c0689fd73133" providerId="LiveId" clId="{E221932F-BD4D-4554-BCB2-1976D48E83C4}" dt="2019-04-24T00:37:31.116" v="0" actId="20577"/>
        <pc:sldMkLst>
          <pc:docMk/>
          <pc:sldMk cId="4277061361" sldId="256"/>
        </pc:sldMkLst>
        <pc:spChg chg="mod">
          <ac:chgData name="Andrew Olsen" userId="59f9c0689fd73133" providerId="LiveId" clId="{E221932F-BD4D-4554-BCB2-1976D48E83C4}" dt="2019-04-24T00:37:31.116" v="0" actId="20577"/>
          <ac:spMkLst>
            <pc:docMk/>
            <pc:sldMk cId="4277061361" sldId="256"/>
            <ac:spMk id="3" creationId="{B4DB54B3-4B3F-4E5B-8AB5-F276FEC541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3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35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0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0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6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1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AF5C3-CCE7-4842-B7B9-A583DB9678E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C1B4-7C6B-4956-BEFF-63D2E917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7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D408-8130-44C9-AF23-8BE395968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B54B3-4B3F-4E5B-8AB5-F276FEC54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Zack </a:t>
            </a:r>
            <a:r>
              <a:rPr lang="en-US" dirty="0" err="1"/>
              <a:t>Seliger</a:t>
            </a:r>
            <a:r>
              <a:rPr lang="en-US" dirty="0"/>
              <a:t>, </a:t>
            </a:r>
            <a:r>
              <a:rPr lang="en-US" dirty="0" err="1"/>
              <a:t>Yifan</a:t>
            </a:r>
            <a:r>
              <a:rPr lang="en-US" dirty="0"/>
              <a:t> Chen, Andrew Olsen</a:t>
            </a:r>
          </a:p>
        </p:txBody>
      </p:sp>
    </p:spTree>
    <p:extLst>
      <p:ext uri="{BB962C8B-B14F-4D97-AF65-F5344CB8AC3E}">
        <p14:creationId xmlns:p14="http://schemas.microsoft.com/office/powerpoint/2010/main" val="427706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28D-5120-4387-A330-6C4471BD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61F9E-D45E-4F07-9763-C5E6B62D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Tile drops down</a:t>
            </a:r>
          </a:p>
          <a:p>
            <a:r>
              <a:rPr lang="en-US" sz="3200" dirty="0"/>
              <a:t>10 columns</a:t>
            </a:r>
          </a:p>
          <a:p>
            <a:r>
              <a:rPr lang="en-US" sz="3200" dirty="0"/>
              <a:t>Get points by clearing rows</a:t>
            </a:r>
          </a:p>
          <a:p>
            <a:r>
              <a:rPr lang="en-US" sz="3200" dirty="0"/>
              <a:t>That’s it</a:t>
            </a:r>
          </a:p>
        </p:txBody>
      </p:sp>
      <p:pic>
        <p:nvPicPr>
          <p:cNvPr id="1026" name="Picture 2" descr="Image result for tetris nes">
            <a:extLst>
              <a:ext uri="{FF2B5EF4-FFF2-40B4-BE49-F238E27FC236}">
                <a16:creationId xmlns:a16="http://schemas.microsoft.com/office/drawing/2014/main" id="{7DF0CF68-27B2-4817-8F2B-BE972A403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1" t="3258" r="19326" b="3357"/>
          <a:stretch/>
        </p:blipFill>
        <p:spPr bwMode="auto">
          <a:xfrm>
            <a:off x="6969760" y="1294271"/>
            <a:ext cx="4754880" cy="40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9B3E-30BF-4839-BAEA-2FA89EDC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E71A-39AC-4830-8C56-D52A3FF7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Make a working Tetris game</a:t>
            </a:r>
          </a:p>
          <a:p>
            <a:r>
              <a:rPr lang="en-US" sz="3200" dirty="0"/>
              <a:t>Turn that into separate classes</a:t>
            </a:r>
          </a:p>
          <a:p>
            <a:pPr lvl="1"/>
            <a:r>
              <a:rPr lang="en-US" sz="2800" dirty="0"/>
              <a:t>Multithreading </a:t>
            </a:r>
          </a:p>
          <a:p>
            <a:r>
              <a:rPr lang="en-US" sz="3200" dirty="0"/>
              <a:t>Make heuristics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B6250-6AEE-4489-B574-6AB31C40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41" y="1279601"/>
            <a:ext cx="3401847" cy="42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6212-AE3A-4E86-8C88-B72CBC5A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B4AF-7F71-4787-B1D3-A2918286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0" y="2052918"/>
            <a:ext cx="10146671" cy="4195481"/>
          </a:xfrm>
        </p:spPr>
        <p:txBody>
          <a:bodyPr/>
          <a:lstStyle/>
          <a:p>
            <a:r>
              <a:rPr lang="en-US" sz="3200" dirty="0"/>
              <a:t>We made three: </a:t>
            </a:r>
            <a:r>
              <a:rPr lang="en-US" sz="3200" dirty="0" err="1"/>
              <a:t>Yifan’s</a:t>
            </a:r>
            <a:r>
              <a:rPr lang="en-US" sz="3200" dirty="0"/>
              <a:t> produces highest results</a:t>
            </a:r>
          </a:p>
          <a:p>
            <a:r>
              <a:rPr lang="en-US" sz="3200" dirty="0"/>
              <a:t>All check for holes, height differences, filled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40EE8-D79E-4E90-8579-1387DC8908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9" r="55061"/>
          <a:stretch/>
        </p:blipFill>
        <p:spPr>
          <a:xfrm>
            <a:off x="364490" y="3630967"/>
            <a:ext cx="3133312" cy="19983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3381F0-FF55-4B06-938D-CF5531DDA26E}"/>
              </a:ext>
            </a:extLst>
          </p:cNvPr>
          <p:cNvSpPr/>
          <p:nvPr/>
        </p:nvSpPr>
        <p:spPr>
          <a:xfrm>
            <a:off x="1007656" y="5634631"/>
            <a:ext cx="1846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Yifan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90F707-8191-4558-A46F-E4EDFD67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76" y="3630967"/>
            <a:ext cx="3940798" cy="19983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E31D41-A126-45A9-959F-29EA8D310842}"/>
              </a:ext>
            </a:extLst>
          </p:cNvPr>
          <p:cNvSpPr/>
          <p:nvPr/>
        </p:nvSpPr>
        <p:spPr>
          <a:xfrm>
            <a:off x="4773846" y="5651177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Drew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DDCB6B-3220-4A3A-95D5-1143949B5DF5}"/>
              </a:ext>
            </a:extLst>
          </p:cNvPr>
          <p:cNvSpPr/>
          <p:nvPr/>
        </p:nvSpPr>
        <p:spPr>
          <a:xfrm>
            <a:off x="8948107" y="5651177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Zack</a:t>
            </a:r>
          </a:p>
        </p:txBody>
      </p:sp>
    </p:spTree>
    <p:extLst>
      <p:ext uri="{BB962C8B-B14F-4D97-AF65-F5344CB8AC3E}">
        <p14:creationId xmlns:p14="http://schemas.microsoft.com/office/powerpoint/2010/main" val="13445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D6FE-0CEF-4D0A-84DC-22244B54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F3B3-0104-4D7F-8F2A-AC84F82A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 level play</a:t>
            </a:r>
          </a:p>
          <a:p>
            <a:pPr lvl="1"/>
            <a:r>
              <a:rPr lang="en-US" sz="2800" dirty="0"/>
              <a:t>Rotations at last minute</a:t>
            </a:r>
          </a:p>
          <a:p>
            <a:pPr lvl="1"/>
            <a:r>
              <a:rPr lang="en-US" sz="2800" dirty="0"/>
              <a:t>Tucks</a:t>
            </a:r>
          </a:p>
        </p:txBody>
      </p:sp>
    </p:spTree>
    <p:extLst>
      <p:ext uri="{BB962C8B-B14F-4D97-AF65-F5344CB8AC3E}">
        <p14:creationId xmlns:p14="http://schemas.microsoft.com/office/powerpoint/2010/main" val="355609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67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Tetris</vt:lpstr>
      <vt:lpstr>Tetris</vt:lpstr>
      <vt:lpstr>Approach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Andrew Olsen</dc:creator>
  <cp:lastModifiedBy>Andrew Olsen</cp:lastModifiedBy>
  <cp:revision>5</cp:revision>
  <dcterms:created xsi:type="dcterms:W3CDTF">2019-04-23T23:31:55Z</dcterms:created>
  <dcterms:modified xsi:type="dcterms:W3CDTF">2019-04-24T00:37:41Z</dcterms:modified>
</cp:coreProperties>
</file>