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等线" panose="02010600030101010101" pitchFamily="2" charset="-122"/>
      <p:regular r:id="rId14"/>
      <p:bold r:id="rId15"/>
    </p:embeddedFont>
    <p:embeddedFont>
      <p:font typeface="汉仪瘦金书简" panose="02010609000101010101" pitchFamily="49" charset="-122"/>
      <p:regular r:id="rId16"/>
    </p:embeddedFont>
    <p:embeddedFont>
      <p:font typeface="等线 Light" panose="02010600030101010101" pitchFamily="2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770" autoAdjust="0"/>
  </p:normalViewPr>
  <p:slideViewPr>
    <p:cSldViewPr snapToGrid="0" showGuides="1">
      <p:cViewPr varScale="1">
        <p:scale>
          <a:sx n="94" d="100"/>
          <a:sy n="94" d="100"/>
        </p:scale>
        <p:origin x="106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63BAB-C714-49CF-8DD6-FEF815CD734E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49C4A-32C4-4246-ADC7-9FDA6954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4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50299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灰暗</a:t>
            </a:r>
          </a:p>
          <a:p>
            <a:r>
              <a:rPr lang="zh-CN" altLang="en-US" dirty="0"/>
              <a:t>没有颜色的灰暗空间即使再快速的奔跑，依然看不到自己的方向以及新鲜的颜色，放眼只是灰色和灰色，那种被遗弃的绝望。灰暗代表的就是绝望元素。不是那种淡淡的忧郁，不是那种无病呻吟的爱情，而是真正的绝望。大起大落的人生，分崩离析的感情，背叛，灭亡，这是黑暗系中最浅显最能够表现的一个元素，当然，浅显并不意味着就是底层，事实上现在灰暗正是成为了黑暗系的一个标志，贯穿于整部作品的绝望，即使是点点滴滴也很能够表现出来，而灰暗由于是最能和生活中的事情融入，所以给人以一种代入的感觉。</a:t>
            </a:r>
          </a:p>
          <a:p>
            <a:r>
              <a:rPr lang="zh-CN" altLang="en-US" dirty="0"/>
              <a:t>最经典的比如一部动漫</a:t>
            </a:r>
            <a:r>
              <a:rPr lang="en-US" altLang="zh-CN" dirty="0"/>
              <a:t>《EVA》</a:t>
            </a:r>
            <a:r>
              <a:rPr lang="zh-CN" altLang="en-US" dirty="0"/>
              <a:t>，里面无时不刻的纠结着无数脆弱的感情，再配上长时间的画面重复和怪异的生命，一股充满灭世绝望的灰暗就会从自己的内心汹涌起来。而灰暗本身也是黑暗系的主旋律，即使不以其为主，也少不了这样的元素。比如沙耶之歌，单从画面讲完全被</a:t>
            </a:r>
            <a:r>
              <a:rPr lang="zh-CN" altLang="en-US" dirty="0">
                <a:hlinkClick r:id="rId3"/>
              </a:rPr>
              <a:t>猩红</a:t>
            </a:r>
            <a:r>
              <a:rPr lang="zh-CN" altLang="en-US" dirty="0"/>
              <a:t>的肉块给掩盖了下去，但是那样的绝望，相信玩过的人都能看出来吧。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9C4A-32C4-4246-ADC7-9FDA695445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8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2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1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8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8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0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0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4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4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E175-142F-46A1-85A9-85AD982C17CF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A73F-4BC5-4C6B-A197-EF1065630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8" y="699406"/>
            <a:ext cx="7203626" cy="30015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8363" y="3932920"/>
            <a:ext cx="1420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BDAE8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汉仪瘦金书简" panose="02010609000101010101" pitchFamily="49" charset="-122"/>
                <a:ea typeface="汉仪瘦金书简" panose="02010609000101010101" pitchFamily="49" charset="-122"/>
              </a:rPr>
              <a:t>朱超捷</a:t>
            </a:r>
            <a:endParaRPr lang="en-US" altLang="zh-CN" sz="3200" b="1" dirty="0">
              <a:solidFill>
                <a:srgbClr val="BDAE8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汉仪瘦金书简" panose="02010609000101010101" pitchFamily="49" charset="-122"/>
              <a:ea typeface="汉仪瘦金书简" panose="02010609000101010101" pitchFamily="49" charset="-122"/>
            </a:endParaRPr>
          </a:p>
          <a:p>
            <a:r>
              <a:rPr lang="zh-CN" altLang="en-US" sz="3200" b="1" dirty="0">
                <a:solidFill>
                  <a:srgbClr val="BDAE8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汉仪瘦金书简" panose="02010609000101010101" pitchFamily="49" charset="-122"/>
                <a:ea typeface="汉仪瘦金书简" panose="02010609000101010101" pitchFamily="49" charset="-122"/>
              </a:rPr>
              <a:t>舒步清</a:t>
            </a:r>
          </a:p>
        </p:txBody>
      </p:sp>
    </p:spTree>
    <p:extLst>
      <p:ext uri="{BB962C8B-B14F-4D97-AF65-F5344CB8AC3E}">
        <p14:creationId xmlns:p14="http://schemas.microsoft.com/office/powerpoint/2010/main" val="142794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b="1" dirty="0">
                <a:solidFill>
                  <a:srgbClr val="FFC000">
                    <a:lumMod val="60000"/>
                    <a:lumOff val="40000"/>
                  </a:srgb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新的游戏机制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取消了方块拖拽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增加了传送机制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修改了地图生成方式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增加了二段跳</a:t>
            </a:r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87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b="1" dirty="0">
                <a:solidFill>
                  <a:srgbClr val="FFC000">
                    <a:lumMod val="60000"/>
                    <a:lumOff val="40000"/>
                  </a:srgb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有不足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游戏不能表达被赋予的意义</a:t>
            </a:r>
            <a:endParaRPr lang="en-US" altLang="zh-CN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美术上受到限制</a:t>
            </a:r>
            <a:endParaRPr lang="en-US" altLang="zh-CN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有收获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熟悉了整个游戏的策划、制作流程</a:t>
            </a:r>
            <a:endParaRPr lang="en-US" altLang="zh-CN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学习了</a:t>
            </a:r>
            <a:r>
              <a:rPr lang="en-US" altLang="zh-CN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A</a:t>
            </a:r>
            <a:r>
              <a:rPr lang="zh-CN" altLang="en-US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*、</a:t>
            </a:r>
            <a:r>
              <a:rPr lang="en-US" altLang="zh-CN" b="1" dirty="0" err="1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Shader</a:t>
            </a:r>
            <a:r>
              <a:rPr lang="zh-CN" altLang="en-US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等游戏相关知识</a:t>
            </a:r>
            <a:endParaRPr lang="en-US" altLang="zh-CN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有展望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增加新手引导</a:t>
            </a:r>
            <a:endParaRPr lang="en-US" altLang="zh-CN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添加方块种类</a:t>
            </a:r>
            <a:endParaRPr lang="en-US" altLang="zh-CN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进行性能优化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游戏背景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b="1" dirty="0">
              <a:solidFill>
                <a:schemeClr val="accent4">
                  <a:lumMod val="40000"/>
                  <a:lumOff val="60000"/>
                </a:schemeClr>
              </a:solidFill>
              <a:ea typeface="汉仪瘦金书简" panose="02010609000101010101" pitchFamily="49" charset="-122"/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ea typeface="汉仪瘦金书简" panose="02010609000101010101" pitchFamily="49" charset="-122"/>
              </a:rPr>
              <a:t>地狱中的人们蜂拥着</a:t>
            </a:r>
          </a:p>
          <a:p>
            <a:pPr marL="0" indent="0">
              <a:buNone/>
            </a:pPr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ea typeface="汉仪瘦金书简" panose="02010609000101010101" pitchFamily="49" charset="-122"/>
              </a:rPr>
              <a:t>登上通往天堂的巴别塔的故事</a:t>
            </a:r>
          </a:p>
          <a:p>
            <a:pPr marL="0" indent="0">
              <a:buNone/>
            </a:pPr>
            <a:endParaRPr lang="zh-CN" altLang="en-US" sz="3600" b="1" dirty="0">
              <a:solidFill>
                <a:schemeClr val="accent4">
                  <a:lumMod val="40000"/>
                  <a:lumOff val="60000"/>
                </a:schemeClr>
              </a:solidFill>
              <a:ea typeface="汉仪瘦金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5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>
              <a:solidFill>
                <a:schemeClr val="accent4">
                  <a:lumMod val="40000"/>
                  <a:lumOff val="60000"/>
                </a:schemeClr>
              </a:solidFill>
              <a:ea typeface="汉仪瘦金书简" panose="02010609000101010101" pitchFamily="49" charset="-122"/>
            </a:endParaRPr>
          </a:p>
          <a:p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ea typeface="汉仪瘦金书简" panose="02010609000101010101" pitchFamily="49" charset="-122"/>
              </a:rPr>
              <a:t>基于随机生成地图的三维策略跑酷类游戏</a:t>
            </a:r>
            <a:endParaRPr lang="en-US" altLang="zh-CN" sz="3600" b="1" dirty="0">
              <a:solidFill>
                <a:schemeClr val="accent4">
                  <a:lumMod val="40000"/>
                  <a:lumOff val="60000"/>
                </a:schemeClr>
              </a:solidFill>
              <a:ea typeface="汉仪瘦金书简" panose="02010609000101010101" pitchFamily="49" charset="-122"/>
            </a:endParaRPr>
          </a:p>
          <a:p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ea typeface="汉仪瘦金书简" panose="02010609000101010101" pitchFamily="49" charset="-122"/>
              </a:rPr>
              <a:t>地图上有干扰的敌人和协助的友军</a:t>
            </a:r>
            <a:endParaRPr lang="en-US" altLang="zh-CN" sz="3600" b="1" dirty="0">
              <a:solidFill>
                <a:schemeClr val="accent4">
                  <a:lumMod val="40000"/>
                  <a:lumOff val="60000"/>
                </a:schemeClr>
              </a:solidFill>
              <a:ea typeface="汉仪瘦金书简" panose="02010609000101010101" pitchFamily="49" charset="-122"/>
            </a:endParaRPr>
          </a:p>
          <a:p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ea typeface="汉仪瘦金书简" panose="02010609000101010101" pitchFamily="49" charset="-122"/>
              </a:rPr>
              <a:t>多种随机的地图方块</a:t>
            </a:r>
            <a:endParaRPr lang="en-US" altLang="zh-CN" sz="3600" b="1" dirty="0">
              <a:solidFill>
                <a:schemeClr val="accent4">
                  <a:lumMod val="40000"/>
                  <a:lumOff val="60000"/>
                </a:schemeClr>
              </a:solidFill>
              <a:ea typeface="汉仪瘦金书简" panose="02010609000101010101" pitchFamily="49" charset="-122"/>
            </a:endParaRPr>
          </a:p>
          <a:p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ea typeface="汉仪瘦金书简" panose="02010609000101010101" pitchFamily="49" charset="-122"/>
              </a:rPr>
              <a:t>时间停滞机制</a:t>
            </a:r>
            <a:endParaRPr lang="en-US" altLang="zh-CN" sz="3600" b="1" dirty="0">
              <a:solidFill>
                <a:schemeClr val="accent4">
                  <a:lumMod val="40000"/>
                  <a:lumOff val="60000"/>
                </a:schemeClr>
              </a:solidFill>
              <a:ea typeface="汉仪瘦金书简" panose="02010609000101010101" pitchFamily="49" charset="-122"/>
            </a:endParaRPr>
          </a:p>
          <a:p>
            <a:endParaRPr lang="zh-CN" altLang="en-US" sz="3600" b="1" dirty="0">
              <a:solidFill>
                <a:schemeClr val="accent4">
                  <a:lumMod val="40000"/>
                  <a:lumOff val="60000"/>
                </a:schemeClr>
              </a:solidFill>
              <a:ea typeface="汉仪瘦金书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2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目标人群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热爱挑战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喜欢黑暗系风格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年轻人</a:t>
            </a:r>
          </a:p>
        </p:txBody>
      </p:sp>
    </p:spTree>
    <p:extLst>
      <p:ext uri="{BB962C8B-B14F-4D97-AF65-F5344CB8AC3E}">
        <p14:creationId xmlns:p14="http://schemas.microsoft.com/office/powerpoint/2010/main" val="1515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b="1" dirty="0">
                <a:solidFill>
                  <a:srgbClr val="FFC000">
                    <a:lumMod val="60000"/>
                    <a:lumOff val="40000"/>
                  </a:srgb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基于难度和游戏进程的地图生成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自学习的</a:t>
            </a:r>
            <a:r>
              <a:rPr lang="en-US" altLang="zh-CN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AI</a:t>
            </a:r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人工智能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由状态机改良的角色操作方法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杂糅多款游戏的机制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37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b="1" dirty="0">
                <a:solidFill>
                  <a:srgbClr val="FFC000">
                    <a:lumMod val="60000"/>
                    <a:lumOff val="40000"/>
                  </a:srgb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惊讶透镜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以随机性为主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地图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方块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敌人、友军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传送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9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b="1" dirty="0">
                <a:solidFill>
                  <a:srgbClr val="FFC000">
                    <a:lumMod val="60000"/>
                    <a:lumOff val="40000"/>
                  </a:srgb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大作业要求（技术篇）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en-US" altLang="zh-CN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A</a:t>
            </a:r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*寻路</a:t>
            </a:r>
            <a:r>
              <a:rPr lang="en-US" altLang="zh-CN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+</a:t>
            </a:r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蚁群优化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动态场景生成</a:t>
            </a:r>
          </a:p>
          <a:p>
            <a:pPr lvl="0"/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11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b="1" dirty="0">
                <a:solidFill>
                  <a:srgbClr val="FFC000">
                    <a:lumMod val="60000"/>
                    <a:lumOff val="40000"/>
                  </a:srgb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大作业要求（美术篇）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多处使用了粒子效果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1"/>
            <a:r>
              <a:rPr lang="zh-CN" altLang="en-US" sz="32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包括开始场景的动态、镜头雾效、方块爆炸</a:t>
            </a:r>
            <a:endParaRPr lang="en-US" altLang="zh-CN" sz="32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自制人物模型、绑定骨骼、绑定</a:t>
            </a:r>
            <a:r>
              <a:rPr lang="en-US" altLang="zh-CN" sz="3600" b="1" dirty="0" err="1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bvh</a:t>
            </a:r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动画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人物采用卡通渲染</a:t>
            </a:r>
          </a:p>
          <a:p>
            <a:pPr lvl="0"/>
            <a:endParaRPr lang="zh-CN" altLang="en-US" dirty="0">
              <a:solidFill>
                <a:prstClr val="black"/>
              </a:solidFill>
            </a:endParaRPr>
          </a:p>
          <a:p>
            <a:pPr lvl="0"/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7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b="1" dirty="0">
                <a:solidFill>
                  <a:srgbClr val="FFC000">
                    <a:lumMod val="60000"/>
                    <a:lumOff val="40000"/>
                  </a:srgbClr>
                </a:solidFill>
                <a:latin typeface="汉仪瘦金书简" panose="02010609000101010101" pitchFamily="49" charset="-122"/>
                <a:ea typeface="汉仪瘦金书简" panose="02010609000101010101" pitchFamily="49" charset="-122"/>
              </a:rPr>
              <a:t>新的工作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进一步迭代了游戏机制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制作模型、设计</a:t>
            </a:r>
            <a:r>
              <a:rPr lang="en-US" altLang="zh-CN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UI</a:t>
            </a: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完成游戏逻辑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完成</a:t>
            </a:r>
            <a:r>
              <a:rPr lang="en-US" altLang="zh-CN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AI</a:t>
            </a:r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算法和场景生成算法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r>
              <a:rPr lang="zh-CN" altLang="en-US" sz="3600" b="1" dirty="0">
                <a:solidFill>
                  <a:srgbClr val="FFC000">
                    <a:lumMod val="40000"/>
                    <a:lumOff val="60000"/>
                  </a:srgbClr>
                </a:solidFill>
                <a:ea typeface="汉仪瘦金书简" panose="02010609000101010101" pitchFamily="49" charset="-122"/>
              </a:rPr>
              <a:t>测试游戏</a:t>
            </a:r>
            <a:endParaRPr lang="en-US" altLang="zh-CN" sz="3600" b="1" dirty="0">
              <a:solidFill>
                <a:srgbClr val="FFC000">
                  <a:lumMod val="40000"/>
                  <a:lumOff val="60000"/>
                </a:srgbClr>
              </a:solidFill>
              <a:ea typeface="汉仪瘦金书简" panose="02010609000101010101" pitchFamily="49" charset="-122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74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511</Words>
  <Application>Microsoft Office PowerPoint</Application>
  <PresentationFormat>宽屏</PresentationFormat>
  <Paragraphs>72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汉仪瘦金书简</vt:lpstr>
      <vt:lpstr>等线 Light</vt:lpstr>
      <vt:lpstr>Arial</vt:lpstr>
      <vt:lpstr>Office 主题​​</vt:lpstr>
      <vt:lpstr>PowerPoint 演示文稿</vt:lpstr>
      <vt:lpstr>游戏背景</vt:lpstr>
      <vt:lpstr>机制</vt:lpstr>
      <vt:lpstr>目标人群</vt:lpstr>
      <vt:lpstr>创新点</vt:lpstr>
      <vt:lpstr>惊讶透镜</vt:lpstr>
      <vt:lpstr>大作业要求（技术篇）</vt:lpstr>
      <vt:lpstr>大作业要求（美术篇）</vt:lpstr>
      <vt:lpstr>新的工作</vt:lpstr>
      <vt:lpstr>新的游戏机制</vt:lpstr>
      <vt:lpstr>总结与展望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Zacks Zhu</dc:creator>
  <cp:lastModifiedBy>Zacks Zhu</cp:lastModifiedBy>
  <cp:revision>19</cp:revision>
  <dcterms:created xsi:type="dcterms:W3CDTF">2016-06-20T13:25:29Z</dcterms:created>
  <dcterms:modified xsi:type="dcterms:W3CDTF">2016-06-20T15:11:38Z</dcterms:modified>
</cp:coreProperties>
</file>