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 autoAdjust="0"/>
    <p:restoredTop sz="94660"/>
  </p:normalViewPr>
  <p:slideViewPr>
    <p:cSldViewPr snapToGrid="0">
      <p:cViewPr>
        <p:scale>
          <a:sx n="93" d="100"/>
          <a:sy n="93" d="100"/>
        </p:scale>
        <p:origin x="-1236" y="-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23/08/2015</a:t>
            </a:fld>
            <a:endParaRPr lang="en-AU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矩形 6"/>
          <p:cNvSpPr/>
          <p:nvPr/>
        </p:nvSpPr>
        <p:spPr>
          <a:xfrm>
            <a:off x="68176" y="1449304"/>
            <a:ext cx="9773332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95300" y="1505931"/>
            <a:ext cx="89154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23/08/2015</a:t>
            </a:fld>
            <a:endParaRPr lang="en-AU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17932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274641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23/08/2015</a:t>
            </a:fld>
            <a:endParaRPr lang="en-AU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23/08/2015</a:t>
            </a:fld>
            <a:endParaRPr lang="en-AU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952501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23/08/2015</a:t>
            </a:fld>
            <a:endParaRPr lang="en-AU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66775" y="6172200"/>
            <a:ext cx="4333875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矩形 6"/>
          <p:cNvSpPr/>
          <p:nvPr/>
        </p:nvSpPr>
        <p:spPr>
          <a:xfrm flipV="1">
            <a:off x="75197" y="2376830"/>
            <a:ext cx="976464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74909" y="2341476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23/08/2015</a:t>
            </a:fld>
            <a:endParaRPr lang="en-AU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23/08/2015</a:t>
            </a:fld>
            <a:endParaRPr lang="en-AU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23/08/2015</a:t>
            </a:fld>
            <a:endParaRPr lang="en-AU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23/08/2015</a:t>
            </a:fld>
            <a:endParaRPr lang="en-AU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23/08/2015</a:t>
            </a:fld>
            <a:endParaRPr lang="en-AU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23/08/2015</a:t>
            </a:fld>
            <a:endParaRPr lang="en-AU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矩形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74218" y="4650475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74220" y="4773225"/>
            <a:ext cx="9757190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4001" y="66676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23/08/2015</a:t>
            </a:fld>
            <a:endParaRPr lang="en-AU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</a:t>
            </a:r>
            <a:r>
              <a:rPr lang="en-US" altLang="zh-CN" sz="2800" dirty="0" smtClean="0"/>
              <a:t>dit </a:t>
            </a:r>
            <a:r>
              <a:rPr lang="en-US" altLang="zh-CN" sz="2800" dirty="0"/>
              <a:t>P</a:t>
            </a:r>
            <a:r>
              <a:rPr lang="en-US" altLang="zh-CN" sz="2800" dirty="0" smtClean="0"/>
              <a:t>roperties 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base"/>
            <a:r>
              <a:rPr lang="en-US" altLang="zh-CN" sz="2400" dirty="0">
                <a:solidFill>
                  <a:schemeClr val="tx1"/>
                </a:solidFill>
              </a:rPr>
              <a:t>As an admin I want to be able to </a:t>
            </a:r>
            <a:r>
              <a:rPr lang="en-US" altLang="zh-CN" sz="2400" dirty="0" smtClean="0">
                <a:solidFill>
                  <a:schemeClr val="tx1"/>
                </a:solidFill>
              </a:rPr>
              <a:t>add</a:t>
            </a:r>
            <a:r>
              <a:rPr lang="en-US" altLang="zh-CN" sz="2400" dirty="0">
                <a:solidFill>
                  <a:schemeClr val="tx1"/>
                </a:solidFill>
              </a:rPr>
              <a:t>, edit and delete properties from the database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properties must be edited only with approval of </a:t>
            </a:r>
            <a:r>
              <a:rPr lang="en-US" sz="2000" dirty="0" smtClean="0">
                <a:solidFill>
                  <a:schemeClr val="tx1"/>
                </a:solidFill>
              </a:rPr>
              <a:t>David</a:t>
            </a:r>
            <a:r>
              <a:rPr lang="en-US" sz="2000" dirty="0">
                <a:solidFill>
                  <a:schemeClr val="tx1"/>
                </a:solidFill>
              </a:rPr>
              <a:t>. changes are only made when </a:t>
            </a:r>
            <a:r>
              <a:rPr lang="en-US" sz="2000" dirty="0" smtClean="0">
                <a:solidFill>
                  <a:schemeClr val="tx1"/>
                </a:solidFill>
              </a:rPr>
              <a:t>David </a:t>
            </a:r>
            <a:r>
              <a:rPr lang="en-US" sz="2000" dirty="0">
                <a:solidFill>
                  <a:schemeClr val="tx1"/>
                </a:solidFill>
              </a:rPr>
              <a:t>has reviewed it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TBP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 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have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his </a:t>
            </a:r>
            <a:r>
              <a:rPr lang="en-US" sz="2000" dirty="0">
                <a:solidFill>
                  <a:schemeClr val="tx1"/>
                </a:solidFill>
              </a:rPr>
              <a:t>allows administrators to manage data becomes more real and convenient.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9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Creating </a:t>
            </a:r>
            <a:r>
              <a:rPr lang="en-US" altLang="zh-CN" sz="2800" dirty="0"/>
              <a:t>user accounts- </a:t>
            </a:r>
            <a:r>
              <a:rPr lang="en-US" altLang="zh-CN" sz="2800" dirty="0" err="1"/>
              <a:t>privalage</a:t>
            </a:r>
            <a:r>
              <a:rPr lang="en-US" altLang="zh-CN" sz="2800" dirty="0"/>
              <a:t> levels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 general user I want to be able to </a:t>
            </a:r>
            <a:r>
              <a:rPr lang="en-US" altLang="zh-CN" sz="2400" dirty="0" smtClean="0">
                <a:solidFill>
                  <a:schemeClr val="tx1"/>
                </a:solidFill>
              </a:rPr>
              <a:t>create </a:t>
            </a:r>
            <a:r>
              <a:rPr lang="en-US" altLang="zh-CN" sz="2400" dirty="0">
                <a:solidFill>
                  <a:schemeClr val="tx1"/>
                </a:solidFill>
              </a:rPr>
              <a:t>an account - home owner and tenant require approval. </a:t>
            </a:r>
            <a:r>
              <a:rPr lang="en-US" altLang="zh-CN" sz="2400" dirty="0">
                <a:solidFill>
                  <a:schemeClr val="tx1"/>
                </a:solidFill>
              </a:rPr>
              <a:t>admin and staff must be created by an admin or David. prospective tenant requires basic information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users must be assigned a set level of </a:t>
            </a:r>
            <a:r>
              <a:rPr lang="en-US" altLang="zh-CN" sz="2000" dirty="0" err="1">
                <a:solidFill>
                  <a:schemeClr val="tx1"/>
                </a:solidFill>
              </a:rPr>
              <a:t>privilage</a:t>
            </a:r>
            <a:r>
              <a:rPr lang="en-US" altLang="zh-CN" sz="2000" dirty="0">
                <a:solidFill>
                  <a:schemeClr val="tx1"/>
                </a:solidFill>
              </a:rPr>
              <a:t>. </a:t>
            </a:r>
            <a:r>
              <a:rPr lang="en-US" altLang="zh-CN" sz="2000" dirty="0" err="1">
                <a:solidFill>
                  <a:schemeClr val="tx1"/>
                </a:solidFill>
              </a:rPr>
              <a:t>david</a:t>
            </a:r>
            <a:r>
              <a:rPr lang="en-US" altLang="zh-CN" sz="2000" dirty="0">
                <a:solidFill>
                  <a:schemeClr val="tx1"/>
                </a:solidFill>
              </a:rPr>
              <a:t> must have access to everything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So </a:t>
            </a:r>
            <a:r>
              <a:rPr lang="en-US" sz="2000" dirty="0" smtClean="0">
                <a:solidFill>
                  <a:schemeClr val="tx1"/>
                </a:solidFill>
              </a:rPr>
              <a:t>company </a:t>
            </a:r>
            <a:r>
              <a:rPr lang="en-US" sz="2000" dirty="0">
                <a:solidFill>
                  <a:schemeClr val="tx1"/>
                </a:solidFill>
              </a:rPr>
              <a:t>can more easily manage tenant information.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Have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TBP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1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Booking </a:t>
            </a:r>
            <a:r>
              <a:rPr lang="en-US" altLang="zh-CN" sz="2800" dirty="0"/>
              <a:t>inspection times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 general user I want to be able </a:t>
            </a:r>
            <a:r>
              <a:rPr lang="en-US" altLang="zh-CN" sz="2400" dirty="0" smtClean="0">
                <a:solidFill>
                  <a:schemeClr val="tx1"/>
                </a:solidFill>
              </a:rPr>
              <a:t>to </a:t>
            </a:r>
            <a:r>
              <a:rPr lang="en-US" altLang="zh-CN" sz="2400" dirty="0">
                <a:solidFill>
                  <a:schemeClr val="tx1"/>
                </a:solidFill>
              </a:rPr>
              <a:t>b</a:t>
            </a:r>
            <a:r>
              <a:rPr lang="en-US" altLang="zh-CN" sz="2400" dirty="0" smtClean="0">
                <a:solidFill>
                  <a:schemeClr val="tx1"/>
                </a:solidFill>
              </a:rPr>
              <a:t>ook </a:t>
            </a:r>
            <a:r>
              <a:rPr lang="en-US" altLang="zh-CN" sz="2400" dirty="0">
                <a:solidFill>
                  <a:schemeClr val="tx1"/>
                </a:solidFill>
              </a:rPr>
              <a:t>an inspection time - leave contact information - no account required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inspection times will be booked via email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This user's information is not back by too many leaks</a:t>
            </a:r>
            <a:endParaRPr lang="en-AU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Have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TBP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1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</a:t>
            </a:r>
            <a:r>
              <a:rPr lang="en-US" altLang="zh-CN" sz="2800" dirty="0" smtClean="0"/>
              <a:t>ccess </a:t>
            </a:r>
            <a:r>
              <a:rPr lang="en-US" altLang="zh-CN" sz="2800" dirty="0"/>
              <a:t>to all </a:t>
            </a:r>
            <a:r>
              <a:rPr lang="en-US" altLang="zh-CN" sz="2800" dirty="0" err="1"/>
              <a:t>avalible</a:t>
            </a:r>
            <a:r>
              <a:rPr lang="en-US" altLang="zh-CN" sz="2800" dirty="0"/>
              <a:t> houses info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 general user I want to be able </a:t>
            </a:r>
            <a:r>
              <a:rPr lang="en-US" altLang="zh-CN" sz="2400" dirty="0">
                <a:solidFill>
                  <a:schemeClr val="tx1"/>
                </a:solidFill>
              </a:rPr>
              <a:t>to access </a:t>
            </a:r>
            <a:r>
              <a:rPr lang="en-US" altLang="zh-CN" sz="2400" dirty="0">
                <a:solidFill>
                  <a:schemeClr val="tx1"/>
                </a:solidFill>
              </a:rPr>
              <a:t>to all home information including pictures, location, bedrooms, bathrooms, air con, pool etc.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all casual users must have all access to </a:t>
            </a:r>
            <a:r>
              <a:rPr lang="en-US" altLang="zh-CN" sz="2000" dirty="0" smtClean="0">
                <a:solidFill>
                  <a:schemeClr val="tx1"/>
                </a:solidFill>
              </a:rPr>
              <a:t>prospective </a:t>
            </a:r>
            <a:r>
              <a:rPr lang="en-US" altLang="zh-CN" sz="2000" dirty="0">
                <a:solidFill>
                  <a:schemeClr val="tx1"/>
                </a:solidFill>
              </a:rPr>
              <a:t>houses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So </a:t>
            </a:r>
            <a:r>
              <a:rPr lang="en-US" sz="2000" dirty="0" smtClean="0">
                <a:solidFill>
                  <a:schemeClr val="tx1"/>
                </a:solidFill>
              </a:rPr>
              <a:t>user </a:t>
            </a:r>
            <a:r>
              <a:rPr lang="en-US" sz="2000" dirty="0">
                <a:solidFill>
                  <a:schemeClr val="tx1"/>
                </a:solidFill>
              </a:rPr>
              <a:t>can find the right tenant houses.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Have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TBP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1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</a:t>
            </a:r>
            <a:r>
              <a:rPr lang="en-US" altLang="zh-CN" sz="2800" dirty="0" smtClean="0"/>
              <a:t>taff </a:t>
            </a:r>
            <a:r>
              <a:rPr lang="en-US" altLang="zh-CN" sz="2800" dirty="0"/>
              <a:t>contact details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 general user I want to be able </a:t>
            </a:r>
            <a:r>
              <a:rPr lang="en-US" altLang="zh-CN" sz="2400" dirty="0">
                <a:solidFill>
                  <a:schemeClr val="tx1"/>
                </a:solidFill>
              </a:rPr>
              <a:t>to contact </a:t>
            </a:r>
            <a:r>
              <a:rPr lang="en-US" altLang="zh-CN" sz="2400" dirty="0">
                <a:solidFill>
                  <a:schemeClr val="tx1"/>
                </a:solidFill>
              </a:rPr>
              <a:t>a staff member either by email or phone regarding any property related questions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staff must have their details </a:t>
            </a:r>
            <a:r>
              <a:rPr lang="en-US" altLang="zh-CN" sz="2000" dirty="0" smtClean="0">
                <a:solidFill>
                  <a:schemeClr val="tx1"/>
                </a:solidFill>
              </a:rPr>
              <a:t>available </a:t>
            </a:r>
            <a:r>
              <a:rPr lang="en-US" altLang="zh-CN" sz="2000" dirty="0">
                <a:solidFill>
                  <a:schemeClr val="tx1"/>
                </a:solidFill>
              </a:rPr>
              <a:t>on the listing for the ad as well as on the contact us tab on the </a:t>
            </a:r>
            <a:r>
              <a:rPr lang="en-US" altLang="zh-CN" sz="2000" dirty="0" err="1">
                <a:solidFill>
                  <a:schemeClr val="tx1"/>
                </a:solidFill>
              </a:rPr>
              <a:t>tob</a:t>
            </a:r>
            <a:r>
              <a:rPr lang="en-US" altLang="zh-CN" sz="2000" dirty="0">
                <a:solidFill>
                  <a:schemeClr val="tx1"/>
                </a:solidFill>
              </a:rPr>
              <a:t> banner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This allows problem-solving to the more convenient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Have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TBP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1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All kinds of information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an admin I want to be able </a:t>
            </a:r>
            <a:r>
              <a:rPr lang="en-US" altLang="zh-CN" sz="2400" dirty="0" smtClean="0">
                <a:solidFill>
                  <a:schemeClr val="tx1"/>
                </a:solidFill>
              </a:rPr>
              <a:t>to additional </a:t>
            </a:r>
            <a:r>
              <a:rPr lang="en-US" altLang="zh-CN" sz="2400" dirty="0">
                <a:solidFill>
                  <a:schemeClr val="tx1"/>
                </a:solidFill>
              </a:rPr>
              <a:t>information on the website regarding existing staff and tenant information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Only administrators can </a:t>
            </a:r>
            <a:r>
              <a:rPr lang="en-AU" sz="2000" dirty="0" smtClean="0">
                <a:solidFill>
                  <a:schemeClr val="tx1"/>
                </a:solidFill>
              </a:rPr>
              <a:t>see the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Only David can change the information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This will allow easier communication between employees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 smtClean="0">
              <a:solidFill>
                <a:schemeClr val="tx1"/>
              </a:solidFill>
            </a:endParaRP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Have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TBP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8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Account Security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an admin I want to be able </a:t>
            </a:r>
            <a:r>
              <a:rPr lang="en-US" altLang="zh-CN" sz="2400" dirty="0" smtClean="0">
                <a:solidFill>
                  <a:schemeClr val="tx1"/>
                </a:solidFill>
              </a:rPr>
              <a:t>to have </a:t>
            </a:r>
            <a:r>
              <a:rPr lang="en-US" altLang="zh-CN" sz="2400" dirty="0">
                <a:solidFill>
                  <a:schemeClr val="tx1"/>
                </a:solidFill>
              </a:rPr>
              <a:t>a third party to provide backup account details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/>
            </a:r>
            <a:br>
              <a:rPr lang="en-US" altLang="zh-CN" sz="2400" dirty="0">
                <a:solidFill>
                  <a:schemeClr val="tx1"/>
                </a:solidFill>
              </a:rPr>
            </a:b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Backup to be mutually </a:t>
            </a:r>
            <a:r>
              <a:rPr lang="en-US" sz="2000" dirty="0" smtClean="0">
                <a:solidFill>
                  <a:schemeClr val="tx1"/>
                </a:solidFill>
              </a:rPr>
              <a:t>with both sides.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dirty="0" smtClean="0">
                <a:solidFill>
                  <a:schemeClr val="tx1"/>
                </a:solidFill>
              </a:rPr>
              <a:t>has </a:t>
            </a:r>
            <a:r>
              <a:rPr lang="en-US" sz="2000" dirty="0">
                <a:solidFill>
                  <a:schemeClr val="tx1"/>
                </a:solidFill>
              </a:rPr>
              <a:t>this feature, you can let the rights of both parties be further protected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 smtClean="0">
              <a:solidFill>
                <a:schemeClr val="tx1"/>
              </a:solidFill>
            </a:endParaRP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Have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TBP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06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Employees powers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 staff member I should be able </a:t>
            </a:r>
            <a:r>
              <a:rPr lang="en-US" altLang="zh-CN" sz="2400" dirty="0" smtClean="0">
                <a:solidFill>
                  <a:schemeClr val="tx1"/>
                </a:solidFill>
              </a:rPr>
              <a:t>to view </a:t>
            </a:r>
            <a:r>
              <a:rPr lang="en-US" altLang="zh-CN" sz="2400" dirty="0">
                <a:solidFill>
                  <a:schemeClr val="tx1"/>
                </a:solidFill>
              </a:rPr>
              <a:t>and edit inspection times for properties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Inspection time should be allowed by the user if it needs be changes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If has </a:t>
            </a:r>
            <a:r>
              <a:rPr lang="en-AU" sz="2000" dirty="0">
                <a:solidFill>
                  <a:schemeClr val="tx1"/>
                </a:solidFill>
              </a:rPr>
              <a:t>this function, </a:t>
            </a:r>
            <a:r>
              <a:rPr lang="en-AU" sz="2000" dirty="0" smtClean="0">
                <a:solidFill>
                  <a:schemeClr val="tx1"/>
                </a:solidFill>
              </a:rPr>
              <a:t>can avoid </a:t>
            </a:r>
            <a:r>
              <a:rPr lang="en-AU" sz="2000" dirty="0">
                <a:solidFill>
                  <a:schemeClr val="tx1"/>
                </a:solidFill>
              </a:rPr>
              <a:t>unnecessary misunderstanding.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 smtClean="0">
              <a:solidFill>
                <a:schemeClr val="tx1"/>
              </a:solidFill>
            </a:endParaRP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Have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TBP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6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W1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Signed Elements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 staff member I should be able </a:t>
            </a:r>
            <a:r>
              <a:rPr lang="en-US" altLang="zh-CN" sz="2400" dirty="0" smtClean="0">
                <a:solidFill>
                  <a:schemeClr val="tx1"/>
                </a:solidFill>
              </a:rPr>
              <a:t>to view </a:t>
            </a:r>
            <a:r>
              <a:rPr lang="en-US" altLang="zh-CN" sz="2400" dirty="0">
                <a:solidFill>
                  <a:schemeClr val="tx1"/>
                </a:solidFill>
              </a:rPr>
              <a:t>similar information to the admins regarding property details such as contracts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Staff can only view the information, but it does not </a:t>
            </a:r>
            <a:r>
              <a:rPr lang="en-US" sz="2000" dirty="0" smtClean="0">
                <a:solidFill>
                  <a:schemeClr val="tx1"/>
                </a:solidFill>
              </a:rPr>
              <a:t>can change it.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This will make work easier, reduce unnecessary procedures.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Won’t</a:t>
            </a:r>
            <a:endParaRPr lang="en-AU" sz="2000" dirty="0" smtClean="0">
              <a:solidFill>
                <a:schemeClr val="tx1"/>
              </a:solidFill>
            </a:endParaRP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Have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TBP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6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</a:t>
            </a:r>
            <a:r>
              <a:rPr lang="en-US" altLang="zh-CN" sz="2800" dirty="0" smtClean="0"/>
              <a:t>ort </a:t>
            </a:r>
            <a:r>
              <a:rPr lang="en-US" altLang="zh-CN" sz="2800" dirty="0"/>
              <a:t>P</a:t>
            </a:r>
            <a:r>
              <a:rPr lang="en-US" altLang="zh-CN" sz="2800" dirty="0" smtClean="0"/>
              <a:t>roperties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As an admin I want to view all properties categorized including houses currently available for rent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properties will be able to be sorted via the use of a button by location, number of bedrooms and cost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have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Admin </a:t>
            </a:r>
            <a:r>
              <a:rPr lang="en-US" sz="2000" dirty="0">
                <a:solidFill>
                  <a:schemeClr val="tx1"/>
                </a:solidFill>
              </a:rPr>
              <a:t>can manage this data to make lists of all types of housing.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TBP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1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Assign Levels Of </a:t>
            </a:r>
            <a:r>
              <a:rPr lang="en-US" altLang="zh-CN" sz="2800" dirty="0" smtClean="0"/>
              <a:t>Privileges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an admin I want </a:t>
            </a:r>
            <a:r>
              <a:rPr lang="en-US" altLang="zh-CN" sz="2400" dirty="0">
                <a:solidFill>
                  <a:schemeClr val="tx1"/>
                </a:solidFill>
              </a:rPr>
              <a:t>to assign </a:t>
            </a:r>
            <a:r>
              <a:rPr lang="en-US" altLang="zh-CN" sz="2400" dirty="0">
                <a:solidFill>
                  <a:schemeClr val="tx1"/>
                </a:solidFill>
              </a:rPr>
              <a:t>different levels of privileges to various users including staff, admin, tenants, home </a:t>
            </a:r>
            <a:r>
              <a:rPr lang="en-US" altLang="zh-CN" sz="2400" dirty="0" smtClean="0">
                <a:solidFill>
                  <a:schemeClr val="tx1"/>
                </a:solidFill>
              </a:rPr>
              <a:t>owners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each type of actor must have a different level of access in accordance to their role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Have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By speaking different data for each user are divided into different levels, easy to manage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TBP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1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Approval </a:t>
            </a:r>
            <a:r>
              <a:rPr lang="en-US" altLang="zh-CN" sz="2800" dirty="0"/>
              <a:t>criteria of added properties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an admin I </a:t>
            </a:r>
            <a:r>
              <a:rPr lang="en-US" altLang="zh-CN" sz="2400" dirty="0">
                <a:solidFill>
                  <a:schemeClr val="tx1"/>
                </a:solidFill>
              </a:rPr>
              <a:t>want </a:t>
            </a:r>
            <a:r>
              <a:rPr lang="en-US" altLang="zh-CN" sz="2400" dirty="0">
                <a:solidFill>
                  <a:schemeClr val="tx1"/>
                </a:solidFill>
              </a:rPr>
              <a:t>to approve </a:t>
            </a:r>
            <a:r>
              <a:rPr lang="en-US" altLang="zh-CN" sz="2400" dirty="0">
                <a:solidFill>
                  <a:schemeClr val="tx1"/>
                </a:solidFill>
              </a:rPr>
              <a:t>or disapprove houses available for rent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only </a:t>
            </a:r>
            <a:r>
              <a:rPr lang="en-US" altLang="zh-CN" sz="2000" dirty="0" err="1">
                <a:solidFill>
                  <a:schemeClr val="tx1"/>
                </a:solidFill>
              </a:rPr>
              <a:t>david</a:t>
            </a:r>
            <a:r>
              <a:rPr lang="en-US" altLang="zh-CN" sz="2000" dirty="0">
                <a:solidFill>
                  <a:schemeClr val="tx1"/>
                </a:solidFill>
              </a:rPr>
              <a:t> can accept properties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Clear who to rental </a:t>
            </a:r>
            <a:r>
              <a:rPr lang="en-AU" sz="2000" dirty="0">
                <a:solidFill>
                  <a:schemeClr val="tx1"/>
                </a:solidFill>
              </a:rPr>
              <a:t>the house, it can </a:t>
            </a:r>
            <a:r>
              <a:rPr lang="en-AU" sz="2000" dirty="0" smtClean="0">
                <a:solidFill>
                  <a:schemeClr val="tx1"/>
                </a:solidFill>
              </a:rPr>
              <a:t>make </a:t>
            </a:r>
            <a:r>
              <a:rPr lang="en-AU" sz="2000" dirty="0">
                <a:solidFill>
                  <a:schemeClr val="tx1"/>
                </a:solidFill>
              </a:rPr>
              <a:t>trading fairer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have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TBP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1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Contact </a:t>
            </a:r>
            <a:r>
              <a:rPr lang="en-US" altLang="zh-CN" sz="2800" dirty="0"/>
              <a:t>details </a:t>
            </a:r>
            <a:r>
              <a:rPr lang="en-US" altLang="zh-CN" sz="2800" dirty="0" err="1"/>
              <a:t>avalible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an admin I </a:t>
            </a:r>
            <a:r>
              <a:rPr lang="en-US" altLang="zh-CN" sz="2400" dirty="0">
                <a:solidFill>
                  <a:schemeClr val="tx1"/>
                </a:solidFill>
              </a:rPr>
              <a:t>want </a:t>
            </a:r>
            <a:r>
              <a:rPr lang="en-US" altLang="zh-CN" sz="2400" dirty="0">
                <a:solidFill>
                  <a:schemeClr val="tx1"/>
                </a:solidFill>
              </a:rPr>
              <a:t>to gave </a:t>
            </a:r>
            <a:r>
              <a:rPr lang="en-US" altLang="zh-CN" sz="2400" dirty="0">
                <a:solidFill>
                  <a:schemeClr val="tx1"/>
                </a:solidFill>
              </a:rPr>
              <a:t>my contact details available on the front page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name, email, phone number and photo of each contact must be </a:t>
            </a:r>
            <a:r>
              <a:rPr lang="en-US" altLang="zh-CN" sz="2000" dirty="0" err="1">
                <a:solidFill>
                  <a:schemeClr val="tx1"/>
                </a:solidFill>
              </a:rPr>
              <a:t>availible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So users will be able to contact </a:t>
            </a: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the management staff for </a:t>
            </a:r>
            <a:r>
              <a:rPr lang="en-US" sz="2000" dirty="0" smtClean="0">
                <a:solidFill>
                  <a:schemeClr val="tx1"/>
                </a:solidFill>
              </a:rPr>
              <a:t>consultation at </a:t>
            </a:r>
            <a:r>
              <a:rPr lang="en-US" altLang="zh-CN" sz="2000" dirty="0">
                <a:solidFill>
                  <a:schemeClr val="tx1"/>
                </a:solidFill>
              </a:rPr>
              <a:t>the first time 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Have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TBP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1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 </a:t>
            </a:r>
            <a:r>
              <a:rPr lang="en-US" altLang="zh-CN" sz="2800" dirty="0"/>
              <a:t>current properties staff member is managing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 staff member I should be able </a:t>
            </a:r>
            <a:r>
              <a:rPr lang="en-US" altLang="zh-CN" sz="2400" dirty="0" smtClean="0">
                <a:solidFill>
                  <a:schemeClr val="tx1"/>
                </a:solidFill>
              </a:rPr>
              <a:t>view </a:t>
            </a:r>
            <a:r>
              <a:rPr lang="en-US" altLang="zh-CN" sz="2400" dirty="0">
                <a:solidFill>
                  <a:schemeClr val="tx1"/>
                </a:solidFill>
              </a:rPr>
              <a:t>current properties and tenants 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/>
              <a:t/>
            </a:r>
            <a:br>
              <a:rPr lang="en-US" altLang="zh-CN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staff member must be able to see all relevant information regarding their properties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Such tenants would easier to find information, </a:t>
            </a:r>
            <a:r>
              <a:rPr lang="en-US" sz="2000" dirty="0" smtClean="0">
                <a:solidFill>
                  <a:schemeClr val="tx1"/>
                </a:solidFill>
              </a:rPr>
              <a:t>and management will be more </a:t>
            </a:r>
            <a:r>
              <a:rPr lang="en-US" sz="2000" dirty="0">
                <a:solidFill>
                  <a:schemeClr val="tx1"/>
                </a:solidFill>
              </a:rPr>
              <a:t>convenient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Have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TBP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1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Add </a:t>
            </a:r>
            <a:r>
              <a:rPr lang="en-US" altLang="zh-CN" sz="2800" dirty="0"/>
              <a:t>and edit contact info on </a:t>
            </a:r>
            <a:r>
              <a:rPr lang="en-US" altLang="zh-CN" sz="2800" dirty="0" err="1"/>
              <a:t>indivdual</a:t>
            </a:r>
            <a:r>
              <a:rPr lang="en-US" altLang="zh-CN" sz="2800" dirty="0"/>
              <a:t> properties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As </a:t>
            </a:r>
            <a:r>
              <a:rPr lang="en-US" altLang="zh-CN" sz="2400" dirty="0">
                <a:solidFill>
                  <a:schemeClr val="tx1"/>
                </a:solidFill>
              </a:rPr>
              <a:t>a home owner I should be able to </a:t>
            </a:r>
            <a:r>
              <a:rPr lang="en-US" altLang="zh-CN" sz="2400" dirty="0">
                <a:solidFill>
                  <a:schemeClr val="tx1"/>
                </a:solidFill>
              </a:rPr>
              <a:t>choose </a:t>
            </a:r>
            <a:r>
              <a:rPr lang="en-US" altLang="zh-CN" sz="2400" dirty="0">
                <a:solidFill>
                  <a:schemeClr val="tx1"/>
                </a:solidFill>
              </a:rPr>
              <a:t>whether owned houses are available for rent on David’s site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all information regarding staff contact must be editable if details change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David </a:t>
            </a:r>
            <a:r>
              <a:rPr lang="en-US" sz="2000" dirty="0">
                <a:solidFill>
                  <a:schemeClr val="tx1"/>
                </a:solidFill>
              </a:rPr>
              <a:t>have been to the house owner's consent before uploading website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Have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TBP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1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Add </a:t>
            </a:r>
            <a:r>
              <a:rPr lang="en-US" altLang="zh-CN" sz="2800" dirty="0"/>
              <a:t>or delete houses owned by home owner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 home owner I should be able </a:t>
            </a:r>
            <a:r>
              <a:rPr lang="en-US" altLang="zh-CN" sz="2400" dirty="0">
                <a:solidFill>
                  <a:schemeClr val="tx1"/>
                </a:solidFill>
              </a:rPr>
              <a:t>to add </a:t>
            </a:r>
            <a:r>
              <a:rPr lang="en-US" altLang="zh-CN" sz="2400" dirty="0">
                <a:solidFill>
                  <a:schemeClr val="tx1"/>
                </a:solidFill>
              </a:rPr>
              <a:t>and edit the contact details associated with an owned property</a:t>
            </a:r>
          </a:p>
          <a:p>
            <a:r>
              <a:rPr lang="en-US" altLang="zh-CN" sz="2400" dirty="0"/>
              <a:t/>
            </a:r>
            <a:br>
              <a:rPr lang="en-US" altLang="zh-CN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homeowners must be able to add and delete their homes on </a:t>
            </a:r>
            <a:r>
              <a:rPr lang="en-US" altLang="zh-CN" sz="2000" dirty="0" err="1">
                <a:solidFill>
                  <a:schemeClr val="tx1"/>
                </a:solidFill>
              </a:rPr>
              <a:t>davids</a:t>
            </a:r>
            <a:r>
              <a:rPr lang="en-US" altLang="zh-CN" sz="2000" dirty="0">
                <a:solidFill>
                  <a:schemeClr val="tx1"/>
                </a:solidFill>
              </a:rPr>
              <a:t> website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So if there is a direct economic loss, </a:t>
            </a:r>
            <a:r>
              <a:rPr lang="en-US" sz="2000" dirty="0" smtClean="0">
                <a:solidFill>
                  <a:schemeClr val="tx1"/>
                </a:solidFill>
              </a:rPr>
              <a:t>David </a:t>
            </a:r>
            <a:r>
              <a:rPr lang="en-US" sz="2000" dirty="0">
                <a:solidFill>
                  <a:schemeClr val="tx1"/>
                </a:solidFill>
              </a:rPr>
              <a:t>will be able to contact the </a:t>
            </a:r>
            <a:r>
              <a:rPr lang="en-US" sz="2000" dirty="0" smtClean="0">
                <a:solidFill>
                  <a:schemeClr val="tx1"/>
                </a:solidFill>
              </a:rPr>
              <a:t>owner at </a:t>
            </a:r>
            <a:r>
              <a:rPr lang="en-US" altLang="zh-CN" sz="2000" dirty="0" smtClean="0">
                <a:solidFill>
                  <a:schemeClr val="tx1"/>
                </a:solidFill>
              </a:rPr>
              <a:t>the </a:t>
            </a:r>
            <a:r>
              <a:rPr lang="en-US" altLang="zh-CN" sz="2000" dirty="0">
                <a:solidFill>
                  <a:schemeClr val="tx1"/>
                </a:solidFill>
              </a:rPr>
              <a:t>first </a:t>
            </a:r>
            <a:r>
              <a:rPr lang="en-US" altLang="zh-CN" sz="2000" dirty="0" smtClean="0">
                <a:solidFill>
                  <a:schemeClr val="tx1"/>
                </a:solidFill>
              </a:rPr>
              <a:t>time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Have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TBP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1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Filter </a:t>
            </a:r>
            <a:r>
              <a:rPr lang="en-US" altLang="zh-CN" sz="2800" dirty="0"/>
              <a:t>houses in search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As a general user I want to be able to </a:t>
            </a:r>
            <a:r>
              <a:rPr lang="en-US" altLang="zh-CN" sz="2400" dirty="0" smtClean="0">
                <a:solidFill>
                  <a:schemeClr val="tx1"/>
                </a:solidFill>
              </a:rPr>
              <a:t>view and </a:t>
            </a:r>
            <a:r>
              <a:rPr lang="en-US" altLang="zh-CN" sz="2400" dirty="0">
                <a:solidFill>
                  <a:schemeClr val="tx1"/>
                </a:solidFill>
              </a:rPr>
              <a:t>filter properties by key characteristics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/>
            </a:r>
            <a:br>
              <a:rPr lang="en-US" altLang="zh-CN" sz="2400" dirty="0">
                <a:solidFill>
                  <a:schemeClr val="tx1"/>
                </a:solidFill>
              </a:rPr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houses must be </a:t>
            </a:r>
            <a:r>
              <a:rPr lang="en-US" altLang="zh-CN" sz="2000" dirty="0" smtClean="0">
                <a:solidFill>
                  <a:schemeClr val="tx1"/>
                </a:solidFill>
              </a:rPr>
              <a:t>filterable </a:t>
            </a:r>
            <a:r>
              <a:rPr lang="en-US" altLang="zh-CN" sz="2000" dirty="0">
                <a:solidFill>
                  <a:schemeClr val="tx1"/>
                </a:solidFill>
              </a:rPr>
              <a:t>by bedroom, cost and location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So they can find their most favorite house.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Have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TBP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18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514</TotalTime>
  <Words>992</Words>
  <Application>Microsoft Office PowerPoint</Application>
  <PresentationFormat>A4 纸张(210x297 毫米)</PresentationFormat>
  <Paragraphs>175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平衡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Thomaco Consultancies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lenovo</cp:lastModifiedBy>
  <cp:revision>18</cp:revision>
  <dcterms:created xsi:type="dcterms:W3CDTF">2011-08-10T11:51:47Z</dcterms:created>
  <dcterms:modified xsi:type="dcterms:W3CDTF">2015-08-23T10:09:58Z</dcterms:modified>
</cp:coreProperties>
</file>