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3" r:id="rId4"/>
    <p:sldId id="264" r:id="rId5"/>
    <p:sldId id="260" r:id="rId6"/>
    <p:sldId id="258" r:id="rId7"/>
    <p:sldId id="257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48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84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0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54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5/23/22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8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14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26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19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5/23/22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5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ED1C14C-A143-42F5-B247-D0E800131009}" type="datetimeFigureOut">
              <a:rPr lang="en-US" smtClean="0"/>
              <a:t>5/23/22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90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11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29B4B905-EB53-4582-8064-3047133A7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analysis of mask usage rates on limiting covid-19 death rate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153B3CAF-57BD-4065-98B6-02D6A912CE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Zachary </a:t>
            </a:r>
            <a:r>
              <a:rPr lang="en-US" dirty="0" err="1"/>
              <a:t>Ziman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18222-FDEE-1C8E-ECA2-52D3F99F0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59964-2DD2-7361-CC2B-C40438213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Data was sourced from The New York Times US Coronavirus Database</a:t>
            </a:r>
          </a:p>
          <a:p>
            <a:r>
              <a:rPr lang="en-US" dirty="0"/>
              <a:t>The mask use by county and U.S. county data sets were the two utilized for analysis</a:t>
            </a:r>
          </a:p>
        </p:txBody>
      </p:sp>
    </p:spTree>
    <p:extLst>
      <p:ext uri="{BB962C8B-B14F-4D97-AF65-F5344CB8AC3E}">
        <p14:creationId xmlns:p14="http://schemas.microsoft.com/office/powerpoint/2010/main" val="2877236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BE8A9-33D5-CB0D-3E21-5030EE935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8EBD7-772E-91A2-3725-1DED36A30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the start of the COVID-19 pandemic, masks have been a helpful tool in limiting transmission of COVID-19 and have been encouraged in most public areas around the United States</a:t>
            </a:r>
          </a:p>
          <a:p>
            <a:r>
              <a:rPr lang="en-US" dirty="0"/>
              <a:t>The goal of this analysis is to determine whether areas with high mask usage experience lower death rates from COVID-19</a:t>
            </a:r>
          </a:p>
          <a:p>
            <a:r>
              <a:rPr lang="en-US" dirty="0"/>
              <a:t> The findings of this analysis could be useful in the planning of COVID-19 prevention measures</a:t>
            </a:r>
          </a:p>
        </p:txBody>
      </p:sp>
    </p:spTree>
    <p:extLst>
      <p:ext uri="{BB962C8B-B14F-4D97-AF65-F5344CB8AC3E}">
        <p14:creationId xmlns:p14="http://schemas.microsoft.com/office/powerpoint/2010/main" val="1821251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2BB04-14CD-703A-B174-8DCFFB94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08048-0F48-74C9-C8AB-4B1807401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two datasets were cleaned and filtered individually using Excel</a:t>
            </a:r>
          </a:p>
          <a:p>
            <a:r>
              <a:rPr lang="en-US" dirty="0"/>
              <a:t>Each dataset was imported into SQL and the key metrics were joined together into one dataset.</a:t>
            </a:r>
          </a:p>
          <a:p>
            <a:r>
              <a:rPr lang="en-US" dirty="0"/>
              <a:t>The visualizations were created using Tableau </a:t>
            </a:r>
          </a:p>
        </p:txBody>
      </p:sp>
    </p:spTree>
    <p:extLst>
      <p:ext uri="{BB962C8B-B14F-4D97-AF65-F5344CB8AC3E}">
        <p14:creationId xmlns:p14="http://schemas.microsoft.com/office/powerpoint/2010/main" val="3077529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E6EF3-6870-1C3A-777E-4F1546B5A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594CE-BA7E-37C7-6A1B-F90869276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analysis experiences is bias due to the fact that mask usage was collected through self-response</a:t>
            </a:r>
          </a:p>
          <a:p>
            <a:r>
              <a:rPr lang="en-US" dirty="0"/>
              <a:t>The survey responses can be impacted be response and memory biases which could impact the results</a:t>
            </a:r>
          </a:p>
        </p:txBody>
      </p:sp>
    </p:spTree>
    <p:extLst>
      <p:ext uri="{BB962C8B-B14F-4D97-AF65-F5344CB8AC3E}">
        <p14:creationId xmlns:p14="http://schemas.microsoft.com/office/powerpoint/2010/main" val="2031256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0C6CED-17E1-0696-0DD2-57AAD70E9129}"/>
              </a:ext>
            </a:extLst>
          </p:cNvPr>
          <p:cNvSpPr txBox="1"/>
          <p:nvPr/>
        </p:nvSpPr>
        <p:spPr>
          <a:xfrm>
            <a:off x="10079915" y="398033"/>
            <a:ext cx="14249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Always/Frequently wear masks</a:t>
            </a:r>
          </a:p>
        </p:txBody>
      </p:sp>
      <p:pic>
        <p:nvPicPr>
          <p:cNvPr id="3" name="slide3" descr="U.S. Percentage of population who never or rarely wear masks">
            <a:extLst>
              <a:ext uri="{FF2B5EF4-FFF2-40B4-BE49-F238E27FC236}">
                <a16:creationId xmlns:a16="http://schemas.microsoft.com/office/drawing/2014/main" id="{004DE78E-BCAF-4EB9-B8A0-E540C9F43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90" y="0"/>
            <a:ext cx="10526751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89CB50B-F1BD-37C8-88A3-186EB9ED91E8}"/>
              </a:ext>
            </a:extLst>
          </p:cNvPr>
          <p:cNvSpPr/>
          <p:nvPr/>
        </p:nvSpPr>
        <p:spPr>
          <a:xfrm>
            <a:off x="9993854" y="417377"/>
            <a:ext cx="1424995" cy="1613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8B504A-E2A0-05EC-5F11-71EFD971E57A}"/>
              </a:ext>
            </a:extLst>
          </p:cNvPr>
          <p:cNvSpPr txBox="1"/>
          <p:nvPr/>
        </p:nvSpPr>
        <p:spPr>
          <a:xfrm>
            <a:off x="10079915" y="232711"/>
            <a:ext cx="1247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Always/Frequently wear masks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B9D287-E22D-302C-2FA3-4C07EBA6DAB5}"/>
              </a:ext>
            </a:extLst>
          </p:cNvPr>
          <p:cNvSpPr/>
          <p:nvPr/>
        </p:nvSpPr>
        <p:spPr>
          <a:xfrm>
            <a:off x="6096000" y="3429000"/>
            <a:ext cx="1260088" cy="86422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OVID-19 Death Rate by U.S. County">
            <a:extLst>
              <a:ext uri="{FF2B5EF4-FFF2-40B4-BE49-F238E27FC236}">
                <a16:creationId xmlns:a16="http://schemas.microsoft.com/office/drawing/2014/main" id="{5FEA513A-9FA4-4825-B49A-AAB4F0855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39" y="0"/>
            <a:ext cx="11173522" cy="68580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CB4D6547-EEA4-58C1-A9D0-C01C3CA67633}"/>
              </a:ext>
            </a:extLst>
          </p:cNvPr>
          <p:cNvSpPr/>
          <p:nvPr/>
        </p:nvSpPr>
        <p:spPr>
          <a:xfrm>
            <a:off x="6512312" y="3573966"/>
            <a:ext cx="1260088" cy="86422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CE087-B4C8-2A0B-33C1-ADAF8228A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B65F5-83F6-49AA-D67F-2A3AE90EE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Upper mid-west of the United States exhibited a lower frequency of mask-wearing compared to other regions of the United States.</a:t>
            </a:r>
          </a:p>
          <a:p>
            <a:r>
              <a:rPr lang="en-US" dirty="0"/>
              <a:t>This same area didn’t have a larger COVID-19 death rate compared to areas with higher frequency of mask-wearing</a:t>
            </a:r>
          </a:p>
        </p:txBody>
      </p:sp>
    </p:spTree>
    <p:extLst>
      <p:ext uri="{BB962C8B-B14F-4D97-AF65-F5344CB8AC3E}">
        <p14:creationId xmlns:p14="http://schemas.microsoft.com/office/powerpoint/2010/main" val="860949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DD237-72D1-46A9-0222-6EFAAE740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35CF6-AD8C-1754-C609-234A58CE1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Investigation into COVID-19 transmission rates by county compared to their mask-wearing survey responses would be helpful in determining if masks reduce transmission</a:t>
            </a:r>
          </a:p>
        </p:txBody>
      </p:sp>
    </p:spTree>
    <p:extLst>
      <p:ext uri="{BB962C8B-B14F-4D97-AF65-F5344CB8AC3E}">
        <p14:creationId xmlns:p14="http://schemas.microsoft.com/office/powerpoint/2010/main" val="276746452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{9D6E84DB-9AEB-1C4C-B977-BEB1E111D32C}tf10001120</Template>
  <TotalTime>41</TotalTime>
  <Words>258</Words>
  <Application>Microsoft Macintosh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Parcel</vt:lpstr>
      <vt:lpstr>An analysis of mask usage rates on limiting covid-19 death rate</vt:lpstr>
      <vt:lpstr>Data Source</vt:lpstr>
      <vt:lpstr>Analysis Goals</vt:lpstr>
      <vt:lpstr>Process</vt:lpstr>
      <vt:lpstr>Limitations</vt:lpstr>
      <vt:lpstr>PowerPoint Presentation</vt:lpstr>
      <vt:lpstr>PowerPoint Presentation</vt:lpstr>
      <vt:lpstr>Observations</vt:lpstr>
      <vt:lpstr>Further Study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analysis of mask usage rates on limiting covid-19 death rate</dc:title>
  <dc:creator/>
  <cp:lastModifiedBy>ZIMAN ZACHARY E</cp:lastModifiedBy>
  <cp:revision>1</cp:revision>
  <dcterms:created xsi:type="dcterms:W3CDTF">2022-05-23T18:52:57Z</dcterms:created>
  <dcterms:modified xsi:type="dcterms:W3CDTF">2022-05-23T19:34:55Z</dcterms:modified>
</cp:coreProperties>
</file>