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/>
    <p:restoredTop sz="85271"/>
  </p:normalViewPr>
  <p:slideViewPr>
    <p:cSldViewPr snapToGrid="0" snapToObjects="1">
      <p:cViewPr>
        <p:scale>
          <a:sx n="39" d="100"/>
          <a:sy n="39" d="100"/>
        </p:scale>
        <p:origin x="170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EBE66-EA6A-A346-A474-BFFFC71F417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0478-821C-5644-8A9B-DB6834FE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407C-C8AF-D847-9F9F-620B45E312B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3E08-D4B1-114E-B175-7DECA9DD89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6A7DD-461C-814E-88CB-2223559E0CE8}"/>
              </a:ext>
            </a:extLst>
          </p:cNvPr>
          <p:cNvCxnSpPr/>
          <p:nvPr userDrawn="1"/>
        </p:nvCxnSpPr>
        <p:spPr>
          <a:xfrm flipH="1">
            <a:off x="114663" y="104017"/>
            <a:ext cx="8916788" cy="0"/>
          </a:xfrm>
          <a:prstGeom prst="line">
            <a:avLst/>
          </a:prstGeom>
          <a:ln w="31750" cmpd="sng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EE1E22-80D5-2044-B45F-63974E5ECA0E}"/>
              </a:ext>
            </a:extLst>
          </p:cNvPr>
          <p:cNvCxnSpPr/>
          <p:nvPr userDrawn="1"/>
        </p:nvCxnSpPr>
        <p:spPr>
          <a:xfrm flipH="1">
            <a:off x="114663" y="6749906"/>
            <a:ext cx="8916788" cy="0"/>
          </a:xfrm>
          <a:prstGeom prst="line">
            <a:avLst/>
          </a:prstGeom>
          <a:ln w="31750" cmpd="sng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9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D220-4A4F-D348-8DB5-DF321E556AD4}"/>
              </a:ext>
            </a:extLst>
          </p:cNvPr>
          <p:cNvSpPr txBox="1">
            <a:spLocks/>
          </p:cNvSpPr>
          <p:nvPr/>
        </p:nvSpPr>
        <p:spPr>
          <a:xfrm>
            <a:off x="114663" y="132086"/>
            <a:ext cx="8916787" cy="72736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Navigation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756C4-B313-F340-82B3-304106B609F2}"/>
              </a:ext>
            </a:extLst>
          </p:cNvPr>
          <p:cNvSpPr txBox="1"/>
          <p:nvPr/>
        </p:nvSpPr>
        <p:spPr>
          <a:xfrm>
            <a:off x="114664" y="1012874"/>
            <a:ext cx="891678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Hub orbit determination is performed using NEN.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Time-of-flight ranging is performed between hub and nodes with the same radios used for cross-link communication.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least-squares problem is solved on the ground that combines known hub positions, ranging data, and orbital dynamics to determine node positions.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EE0B3-4C83-0644-9888-B897AB502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43" b="42011"/>
          <a:stretch/>
        </p:blipFill>
        <p:spPr>
          <a:xfrm>
            <a:off x="-1" y="5116331"/>
            <a:ext cx="1698671" cy="1741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77973B-4B5C-1C45-A26E-92A4643F7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6" t="7766" r="18510" b="5426"/>
          <a:stretch/>
        </p:blipFill>
        <p:spPr>
          <a:xfrm>
            <a:off x="7569535" y="5823729"/>
            <a:ext cx="764091" cy="856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6A3FA2-42F8-624E-93E2-9BFC6C42F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6" t="7766" r="18510" b="5426"/>
          <a:stretch/>
        </p:blipFill>
        <p:spPr>
          <a:xfrm>
            <a:off x="7543175" y="3481967"/>
            <a:ext cx="764091" cy="8564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A06F7-D189-B74F-90B8-CE2B760F1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6" t="7766" r="18510" b="5426"/>
          <a:stretch/>
        </p:blipFill>
        <p:spPr>
          <a:xfrm>
            <a:off x="4191010" y="4092750"/>
            <a:ext cx="764091" cy="856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FEDD69-9624-474F-831D-12EC9F8DD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6" t="7766" r="18510" b="5426"/>
          <a:stretch/>
        </p:blipFill>
        <p:spPr>
          <a:xfrm>
            <a:off x="4680538" y="5679130"/>
            <a:ext cx="764091" cy="8564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0C38A5-E3B7-1547-A87E-D778504DF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6" t="7766" r="18510" b="5426"/>
          <a:stretch/>
        </p:blipFill>
        <p:spPr>
          <a:xfrm>
            <a:off x="6056460" y="5890768"/>
            <a:ext cx="764091" cy="8564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7DFAEE-0722-9842-B82E-32B0BE2B6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6" t="7766" r="18510" b="5426"/>
          <a:stretch/>
        </p:blipFill>
        <p:spPr>
          <a:xfrm>
            <a:off x="5438910" y="3451821"/>
            <a:ext cx="764091" cy="856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0010CE-EA37-6545-A73E-9779D6432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6" t="7766" r="18510" b="5426"/>
          <a:stretch/>
        </p:blipFill>
        <p:spPr>
          <a:xfrm>
            <a:off x="8289898" y="4738697"/>
            <a:ext cx="764091" cy="8564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9EE1F3-80A6-B64D-9B96-998E41D3D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6" t="7766" r="18510" b="5426"/>
          <a:stretch/>
        </p:blipFill>
        <p:spPr>
          <a:xfrm>
            <a:off x="5774417" y="4338420"/>
            <a:ext cx="1182508" cy="132544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B9E7A2-E62D-4148-A0BA-4039A5C8F5D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574800" y="5001144"/>
            <a:ext cx="4199617" cy="9860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4191-2743-4449-84F1-25D01555630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55101" y="4520977"/>
            <a:ext cx="789306" cy="2532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D1C57-B024-4F49-BC69-38D039D7E04A}"/>
              </a:ext>
            </a:extLst>
          </p:cNvPr>
          <p:cNvCxnSpPr>
            <a:cxnSpLocks/>
          </p:cNvCxnSpPr>
          <p:nvPr/>
        </p:nvCxnSpPr>
        <p:spPr>
          <a:xfrm flipH="1">
            <a:off x="6820551" y="4154429"/>
            <a:ext cx="748984" cy="366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F677C1-5E02-8044-B2A9-BFDA836AACCB}"/>
              </a:ext>
            </a:extLst>
          </p:cNvPr>
          <p:cNvCxnSpPr>
            <a:cxnSpLocks/>
          </p:cNvCxnSpPr>
          <p:nvPr/>
        </p:nvCxnSpPr>
        <p:spPr>
          <a:xfrm>
            <a:off x="6017550" y="4158631"/>
            <a:ext cx="146541" cy="275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330DE3-F9A2-2D4F-9604-F79A27049516}"/>
              </a:ext>
            </a:extLst>
          </p:cNvPr>
          <p:cNvCxnSpPr/>
          <p:nvPr/>
        </p:nvCxnSpPr>
        <p:spPr>
          <a:xfrm flipH="1">
            <a:off x="5310844" y="5436968"/>
            <a:ext cx="667796" cy="342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CA6068-B206-384C-A557-63C0E0B59C77}"/>
              </a:ext>
            </a:extLst>
          </p:cNvPr>
          <p:cNvCxnSpPr>
            <a:cxnSpLocks/>
          </p:cNvCxnSpPr>
          <p:nvPr/>
        </p:nvCxnSpPr>
        <p:spPr>
          <a:xfrm>
            <a:off x="6510701" y="5613068"/>
            <a:ext cx="0" cy="323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BB6346-CFE3-A842-BEC9-C371E804E301}"/>
              </a:ext>
            </a:extLst>
          </p:cNvPr>
          <p:cNvCxnSpPr/>
          <p:nvPr/>
        </p:nvCxnSpPr>
        <p:spPr>
          <a:xfrm>
            <a:off x="6807851" y="5436968"/>
            <a:ext cx="862949" cy="499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7F405F-9711-DD43-8665-45DA25C8A3D0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6956925" y="5001144"/>
            <a:ext cx="1332973" cy="1657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7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</TotalTime>
  <Words>51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Manchester, Zachary</dc:creator>
  <cp:lastModifiedBy>Manchester, Zachary</cp:lastModifiedBy>
  <cp:revision>66</cp:revision>
  <dcterms:created xsi:type="dcterms:W3CDTF">2018-06-28T14:49:42Z</dcterms:created>
  <dcterms:modified xsi:type="dcterms:W3CDTF">2018-07-10T20:18:02Z</dcterms:modified>
</cp:coreProperties>
</file>