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>
        <p:scale>
          <a:sx n="106" d="100"/>
          <a:sy n="106" d="100"/>
        </p:scale>
        <p:origin x="7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8133F-C1A6-4A91-A9B7-A872EC45E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600" dirty="0" err="1"/>
              <a:t>Rubik‘s</a:t>
            </a:r>
            <a:r>
              <a:rPr lang="de-DE" sz="6600" dirty="0"/>
              <a:t> Cube Solver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C3064A-4DD3-4E01-8FBB-DBC050CBB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Mustafa Mahmoud 01131919</a:t>
            </a:r>
          </a:p>
          <a:p>
            <a:r>
              <a:rPr lang="de-DE" dirty="0"/>
              <a:t>Marti Zach 01430672</a:t>
            </a:r>
          </a:p>
        </p:txBody>
      </p:sp>
    </p:spTree>
    <p:extLst>
      <p:ext uri="{BB962C8B-B14F-4D97-AF65-F5344CB8AC3E}">
        <p14:creationId xmlns:p14="http://schemas.microsoft.com/office/powerpoint/2010/main" val="396965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38C86-9CC4-4BC4-9815-5AE7130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4BB3F-1252-494F-819A-8A656521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Goal</a:t>
            </a:r>
          </a:p>
          <a:p>
            <a:pPr lvl="1"/>
            <a:r>
              <a:rPr lang="de-DE" dirty="0" err="1"/>
              <a:t>Reconstruct</a:t>
            </a:r>
            <a:r>
              <a:rPr lang="de-DE" dirty="0"/>
              <a:t> </a:t>
            </a:r>
            <a:r>
              <a:rPr lang="de-DE" dirty="0" err="1"/>
              <a:t>constellation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Rubik‘s</a:t>
            </a:r>
            <a:r>
              <a:rPr lang="de-DE" dirty="0"/>
              <a:t> Cube</a:t>
            </a:r>
          </a:p>
          <a:p>
            <a:pPr lvl="1"/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pPr lvl="1"/>
            <a:r>
              <a:rPr lang="de-DE" dirty="0"/>
              <a:t>Feed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at least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)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>
                <a:solidFill>
                  <a:prstClr val="white"/>
                </a:solidFill>
              </a:rPr>
              <a:t>Input</a:t>
            </a:r>
          </a:p>
          <a:p>
            <a:pPr lvl="1"/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webcam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stream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DE" dirty="0"/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>
                <a:solidFill>
                  <a:prstClr val="white"/>
                </a:solidFill>
              </a:rPr>
              <a:t>Tools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>
                <a:solidFill>
                  <a:prstClr val="white"/>
                </a:solidFill>
              </a:rPr>
              <a:t>Python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>
                <a:solidFill>
                  <a:prstClr val="white"/>
                </a:solidFill>
              </a:rPr>
              <a:t>Image Processing and Computer Vision </a:t>
            </a:r>
            <a:r>
              <a:rPr lang="de-DE" dirty="0" err="1">
                <a:solidFill>
                  <a:prstClr val="white"/>
                </a:solidFill>
              </a:rPr>
              <a:t>libraries</a:t>
            </a:r>
            <a:r>
              <a:rPr lang="de-DE" dirty="0">
                <a:solidFill>
                  <a:prstClr val="white"/>
                </a:solidFill>
              </a:rPr>
              <a:t> (</a:t>
            </a:r>
            <a:r>
              <a:rPr lang="de-DE" dirty="0" err="1">
                <a:solidFill>
                  <a:prstClr val="white"/>
                </a:solidFill>
              </a:rPr>
              <a:t>OpenCV</a:t>
            </a:r>
            <a:r>
              <a:rPr lang="de-DE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708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5969E-618F-4698-965C-CBA34604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3CB75-73E4-4357-9C54-B7310DF7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Very explicit and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/>
              <a:t>1 </a:t>
            </a:r>
            <a:r>
              <a:rPr lang="de-DE" dirty="0" err="1"/>
              <a:t>cube</a:t>
            </a:r>
            <a:r>
              <a:rPr lang="de-DE" dirty="0"/>
              <a:t>, 6 </a:t>
            </a:r>
            <a:r>
              <a:rPr lang="de-DE" dirty="0" err="1"/>
              <a:t>faces</a:t>
            </a:r>
            <a:r>
              <a:rPr lang="de-DE" dirty="0"/>
              <a:t>, 9 </a:t>
            </a:r>
            <a:r>
              <a:rPr lang="de-DE" dirty="0" err="1"/>
              <a:t>facelets</a:t>
            </a:r>
            <a:r>
              <a:rPr lang="de-DE" dirty="0"/>
              <a:t>, 4 </a:t>
            </a:r>
            <a:r>
              <a:rPr lang="de-DE" dirty="0" err="1"/>
              <a:t>corners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Top Down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Bottom Up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3F6438-8CB4-4DE3-BD59-8C2F9CE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553" y="1853248"/>
            <a:ext cx="2810984" cy="30181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C15656-C33E-4975-96DB-2843ADCC4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265" y="3347158"/>
            <a:ext cx="1233668" cy="132460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0D32B8C-C9A6-426F-9815-A2D99E381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843" y="4871430"/>
            <a:ext cx="1188090" cy="12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2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F1800-959F-43DA-B384-749EF67F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338D6C-66D7-45F9-B9A5-3CDD65F6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envisioned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/>
              <a:t>Noise </a:t>
            </a:r>
            <a:r>
              <a:rPr lang="de-DE" dirty="0" err="1"/>
              <a:t>Filtering</a:t>
            </a:r>
            <a:r>
              <a:rPr lang="de-DE" dirty="0"/>
              <a:t>,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Conversion</a:t>
            </a:r>
            <a:r>
              <a:rPr lang="de-DE" dirty="0"/>
              <a:t>, Edge </a:t>
            </a:r>
            <a:r>
              <a:rPr lang="de-DE" dirty="0" err="1"/>
              <a:t>Detector</a:t>
            </a:r>
            <a:endParaRPr lang="de-DE" dirty="0"/>
          </a:p>
          <a:p>
            <a:pPr lvl="1"/>
            <a:r>
              <a:rPr lang="de-DE" dirty="0" err="1"/>
              <a:t>Discriminate</a:t>
            </a:r>
            <a:r>
              <a:rPr lang="de-DE" dirty="0"/>
              <a:t> </a:t>
            </a:r>
            <a:r>
              <a:rPr lang="de-DE" dirty="0" err="1"/>
              <a:t>contours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characteristics</a:t>
            </a:r>
            <a:endParaRPr lang="de-DE" dirty="0"/>
          </a:p>
          <a:p>
            <a:pPr lvl="1"/>
            <a:r>
              <a:rPr lang="de-DE" dirty="0"/>
              <a:t>Group </a:t>
            </a:r>
            <a:r>
              <a:rPr lang="de-DE" dirty="0" err="1"/>
              <a:t>facelets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faces</a:t>
            </a:r>
            <a:r>
              <a:rPr lang="de-DE" dirty="0"/>
              <a:t>, </a:t>
            </a:r>
            <a:r>
              <a:rPr lang="de-DE" dirty="0" err="1"/>
              <a:t>interpolate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>
                <a:solidFill>
                  <a:prstClr val="white"/>
                </a:solidFill>
              </a:rPr>
              <a:t>Alternatives</a:t>
            </a:r>
            <a:endParaRPr lang="de-DE" dirty="0"/>
          </a:p>
          <a:p>
            <a:pPr lvl="1"/>
            <a:r>
              <a:rPr lang="de-DE" dirty="0"/>
              <a:t>Region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endParaRPr lang="de-DE" dirty="0"/>
          </a:p>
          <a:p>
            <a:pPr lvl="1"/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modeling</a:t>
            </a:r>
            <a:endParaRPr lang="de-DE" dirty="0"/>
          </a:p>
          <a:p>
            <a:pPr lvl="1"/>
            <a:r>
              <a:rPr lang="de-DE" dirty="0"/>
              <a:t>Top down </a:t>
            </a:r>
            <a:r>
              <a:rPr lang="de-DE" dirty="0" err="1"/>
              <a:t>approach</a:t>
            </a:r>
            <a:endParaRPr lang="de-DE" dirty="0"/>
          </a:p>
          <a:p>
            <a:pPr lvl="1"/>
            <a:r>
              <a:rPr lang="de-DE" dirty="0"/>
              <a:t>Hough </a:t>
            </a:r>
            <a:r>
              <a:rPr lang="de-DE" dirty="0" err="1"/>
              <a:t>transform</a:t>
            </a:r>
            <a:r>
              <a:rPr lang="de-DE" dirty="0"/>
              <a:t>, …</a:t>
            </a: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A894B471-7493-4B87-8443-42B0EE1272AF}"/>
              </a:ext>
            </a:extLst>
          </p:cNvPr>
          <p:cNvSpPr/>
          <p:nvPr/>
        </p:nvSpPr>
        <p:spPr>
          <a:xfrm>
            <a:off x="7855200" y="1965600"/>
            <a:ext cx="1094400" cy="1872000"/>
          </a:xfrm>
          <a:prstGeom prst="rightBrace">
            <a:avLst>
              <a:gd name="adj1" fmla="val 0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DB657E-E673-45BF-AE48-17FFF601D1E4}"/>
              </a:ext>
            </a:extLst>
          </p:cNvPr>
          <p:cNvSpPr txBox="1"/>
          <p:nvPr/>
        </p:nvSpPr>
        <p:spPr>
          <a:xfrm>
            <a:off x="9131853" y="2578434"/>
            <a:ext cx="21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Edge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66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DA7C5-A6E6-4F4A-BADE-944151AB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08FAD-8EBB-4F9C-A9D2-DD8E36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Contours</a:t>
            </a:r>
            <a:endParaRPr lang="de-DE" dirty="0"/>
          </a:p>
          <a:p>
            <a:pPr lvl="1"/>
            <a:r>
              <a:rPr lang="de-DE" dirty="0" err="1"/>
              <a:t>Reflections</a:t>
            </a:r>
            <a:r>
              <a:rPr lang="de-DE" dirty="0"/>
              <a:t>, </a:t>
            </a:r>
            <a:r>
              <a:rPr lang="de-DE" dirty="0" err="1"/>
              <a:t>occlusions</a:t>
            </a:r>
            <a:endParaRPr lang="de-DE" dirty="0"/>
          </a:p>
          <a:p>
            <a:pPr lvl="1"/>
            <a:r>
              <a:rPr lang="de-DE" dirty="0" err="1"/>
              <a:t>Discriminating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and </a:t>
            </a:r>
            <a:r>
              <a:rPr lang="de-DE" dirty="0" err="1"/>
              <a:t>unwanted</a:t>
            </a:r>
            <a:r>
              <a:rPr lang="de-DE" dirty="0"/>
              <a:t> </a:t>
            </a:r>
            <a:r>
              <a:rPr lang="de-DE" dirty="0" err="1"/>
              <a:t>contours</a:t>
            </a:r>
            <a:endParaRPr lang="de-DE" dirty="0"/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 err="1">
                <a:solidFill>
                  <a:prstClr val="white"/>
                </a:solidFill>
              </a:rPr>
              <a:t>Grouping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Facelets</a:t>
            </a:r>
            <a:endParaRPr lang="de-DE" dirty="0">
              <a:solidFill>
                <a:prstClr val="white"/>
              </a:solidFill>
            </a:endParaRP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>
                <a:solidFill>
                  <a:prstClr val="white"/>
                </a:solidFill>
              </a:rPr>
              <a:t>Stable </a:t>
            </a:r>
            <a:r>
              <a:rPr lang="de-DE" dirty="0" err="1">
                <a:solidFill>
                  <a:prstClr val="white"/>
                </a:solidFill>
              </a:rPr>
              <a:t>mechanisms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very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hard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to</a:t>
            </a:r>
            <a:r>
              <a:rPr lang="de-DE" dirty="0">
                <a:solidFill>
                  <a:prstClr val="white"/>
                </a:solidFill>
              </a:rPr>
              <a:t> find (</a:t>
            </a:r>
            <a:r>
              <a:rPr lang="de-DE" dirty="0" err="1">
                <a:solidFill>
                  <a:prstClr val="white"/>
                </a:solidFill>
              </a:rPr>
              <a:t>centroids</a:t>
            </a:r>
            <a:r>
              <a:rPr lang="de-DE" dirty="0">
                <a:solidFill>
                  <a:prstClr val="white"/>
                </a:solidFill>
              </a:rPr>
              <a:t>, relative </a:t>
            </a:r>
            <a:r>
              <a:rPr lang="de-DE" dirty="0" err="1">
                <a:solidFill>
                  <a:prstClr val="white"/>
                </a:solidFill>
              </a:rPr>
              <a:t>or</a:t>
            </a:r>
            <a:r>
              <a:rPr lang="de-DE" dirty="0">
                <a:solidFill>
                  <a:prstClr val="white"/>
                </a:solidFill>
              </a:rPr>
              <a:t> absolute </a:t>
            </a:r>
            <a:r>
              <a:rPr lang="de-DE" dirty="0" err="1">
                <a:solidFill>
                  <a:prstClr val="white"/>
                </a:solidFill>
              </a:rPr>
              <a:t>angles</a:t>
            </a:r>
            <a:r>
              <a:rPr lang="de-DE" dirty="0">
                <a:solidFill>
                  <a:prstClr val="white"/>
                </a:solidFill>
              </a:rPr>
              <a:t>, </a:t>
            </a:r>
            <a:r>
              <a:rPr lang="de-DE" dirty="0" err="1">
                <a:solidFill>
                  <a:prstClr val="white"/>
                </a:solidFill>
              </a:rPr>
              <a:t>line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groupings</a:t>
            </a:r>
            <a:r>
              <a:rPr lang="de-DE" dirty="0">
                <a:solidFill>
                  <a:prstClr val="white"/>
                </a:solidFill>
              </a:rPr>
              <a:t>)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 err="1">
                <a:solidFill>
                  <a:prstClr val="white"/>
                </a:solidFill>
              </a:rPr>
              <a:t>Dealing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with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uncertainty</a:t>
            </a:r>
            <a:endParaRPr lang="de-DE" dirty="0">
              <a:solidFill>
                <a:prstClr val="white"/>
              </a:solidFill>
            </a:endParaRP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>
                <a:solidFill>
                  <a:prstClr val="white"/>
                </a:solidFill>
              </a:rPr>
              <a:t>New </a:t>
            </a:r>
            <a:r>
              <a:rPr lang="de-DE" dirty="0" err="1">
                <a:solidFill>
                  <a:prstClr val="white"/>
                </a:solidFill>
              </a:rPr>
              <a:t>result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contradicting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the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other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ones</a:t>
            </a:r>
            <a:endParaRPr lang="de-DE" dirty="0">
              <a:solidFill>
                <a:prstClr val="white"/>
              </a:solidFill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>
                <a:solidFill>
                  <a:prstClr val="white"/>
                </a:solidFill>
              </a:rPr>
              <a:t>Filter Parameters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>
                <a:solidFill>
                  <a:prstClr val="white"/>
                </a:solidFill>
              </a:rPr>
              <a:t>Very </a:t>
            </a:r>
            <a:r>
              <a:rPr lang="de-DE" dirty="0" err="1">
                <a:solidFill>
                  <a:prstClr val="white"/>
                </a:solidFill>
              </a:rPr>
              <a:t>much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dependent</a:t>
            </a:r>
            <a:r>
              <a:rPr lang="de-DE" dirty="0">
                <a:solidFill>
                  <a:prstClr val="white"/>
                </a:solidFill>
              </a:rPr>
              <a:t> on </a:t>
            </a:r>
            <a:r>
              <a:rPr lang="de-DE" dirty="0" err="1">
                <a:solidFill>
                  <a:prstClr val="white"/>
                </a:solidFill>
              </a:rPr>
              <a:t>environment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216B8-8294-446E-BE41-59BD26E8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Depth: </a:t>
            </a:r>
            <a:r>
              <a:rPr lang="de-DE" dirty="0" err="1"/>
              <a:t>Finding,discriminating</a:t>
            </a:r>
            <a:r>
              <a:rPr lang="de-DE" dirty="0"/>
              <a:t> and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contours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03D0F7-9B33-40F6-A396-A457FAAC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reliably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lang="de-DE" dirty="0"/>
          </a:p>
          <a:p>
            <a:pPr lvl="1"/>
            <a:r>
              <a:rPr lang="de-DE" dirty="0" err="1"/>
              <a:t>Hugely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detector</a:t>
            </a:r>
            <a:r>
              <a:rPr lang="de-DE" dirty="0"/>
              <a:t>)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 err="1">
                <a:solidFill>
                  <a:prstClr val="white"/>
                </a:solidFill>
              </a:rPr>
              <a:t>Discriminating</a:t>
            </a:r>
            <a:endParaRPr lang="de-DE" dirty="0">
              <a:solidFill>
                <a:prstClr val="white"/>
              </a:solidFill>
            </a:endParaRPr>
          </a:p>
          <a:p>
            <a:pPr lvl="1"/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facelets</a:t>
            </a:r>
            <a:endParaRPr lang="de-DE" dirty="0"/>
          </a:p>
          <a:p>
            <a:pPr lvl="2"/>
            <a:r>
              <a:rPr lang="de-DE" dirty="0"/>
              <a:t>Same </a:t>
            </a: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quadratic</a:t>
            </a:r>
            <a:r>
              <a:rPr lang="de-DE" dirty="0"/>
              <a:t>, uniform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, not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, not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small</a:t>
            </a:r>
            <a:endParaRPr lang="de-DE" dirty="0"/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 err="1">
                <a:solidFill>
                  <a:prstClr val="white"/>
                </a:solidFill>
              </a:rPr>
              <a:t>Grouping</a:t>
            </a:r>
            <a:endParaRPr lang="de-DE" dirty="0">
              <a:solidFill>
                <a:prstClr val="white"/>
              </a:solidFill>
            </a:endParaRP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 err="1">
                <a:solidFill>
                  <a:prstClr val="white"/>
                </a:solidFill>
              </a:rPr>
              <a:t>Characteristics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of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facelets</a:t>
            </a:r>
            <a:r>
              <a:rPr lang="de-DE" dirty="0">
                <a:solidFill>
                  <a:prstClr val="white"/>
                </a:solidFill>
              </a:rPr>
              <a:t> on same </a:t>
            </a:r>
            <a:r>
              <a:rPr lang="de-DE" dirty="0" err="1">
                <a:solidFill>
                  <a:prstClr val="white"/>
                </a:solidFill>
              </a:rPr>
              <a:t>face</a:t>
            </a:r>
            <a:endParaRPr lang="de-DE" dirty="0">
              <a:solidFill>
                <a:prstClr val="white"/>
              </a:solidFill>
            </a:endParaRPr>
          </a:p>
          <a:p>
            <a:pPr lvl="2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 err="1">
                <a:solidFill>
                  <a:prstClr val="white"/>
                </a:solidFill>
              </a:rPr>
              <a:t>Similar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angles</a:t>
            </a:r>
            <a:r>
              <a:rPr lang="de-DE" dirty="0">
                <a:solidFill>
                  <a:prstClr val="white"/>
                </a:solidFill>
              </a:rPr>
              <a:t>, </a:t>
            </a:r>
            <a:r>
              <a:rPr lang="de-DE" dirty="0" err="1">
                <a:solidFill>
                  <a:prstClr val="white"/>
                </a:solidFill>
              </a:rPr>
              <a:t>pairwise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similar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alignment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of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lines</a:t>
            </a:r>
            <a:endParaRPr lang="de-DE" dirty="0">
              <a:solidFill>
                <a:prstClr val="white"/>
              </a:solidFill>
            </a:endParaRP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de-DE" dirty="0" err="1">
                <a:solidFill>
                  <a:prstClr val="white"/>
                </a:solidFill>
              </a:rPr>
              <a:t>Projective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geometry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makes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this</a:t>
            </a:r>
            <a:r>
              <a:rPr lang="de-DE" dirty="0">
                <a:solidFill>
                  <a:prstClr val="white"/>
                </a:solidFill>
              </a:rPr>
              <a:t> a </a:t>
            </a:r>
            <a:r>
              <a:rPr lang="de-DE" dirty="0" err="1">
                <a:solidFill>
                  <a:prstClr val="white"/>
                </a:solidFill>
              </a:rPr>
              <a:t>hard</a:t>
            </a:r>
            <a:r>
              <a:rPr lang="de-DE" dirty="0">
                <a:solidFill>
                  <a:prstClr val="white"/>
                </a:solidFill>
              </a:rPr>
              <a:t> </a:t>
            </a:r>
            <a:r>
              <a:rPr lang="de-DE" dirty="0" err="1">
                <a:solidFill>
                  <a:prstClr val="white"/>
                </a:solidFill>
              </a:rPr>
              <a:t>task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7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238</Words>
  <Application>Microsoft Office PowerPoint</Application>
  <PresentationFormat>Breitbild</PresentationFormat>
  <Paragraphs>54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Rubik‘s Cube Solver</vt:lpstr>
      <vt:lpstr>Overview</vt:lpstr>
      <vt:lpstr>Object Models</vt:lpstr>
      <vt:lpstr>Finding features</vt:lpstr>
      <vt:lpstr>Problems</vt:lpstr>
      <vt:lpstr>In Depth: Finding,discriminating and grouping contours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Rubik‘s Cube Solver</dc:title>
  <dc:creator>Martin Zach</dc:creator>
  <cp:lastModifiedBy>Martin Zach</cp:lastModifiedBy>
  <cp:revision>14</cp:revision>
  <dcterms:created xsi:type="dcterms:W3CDTF">2017-11-24T14:40:37Z</dcterms:created>
  <dcterms:modified xsi:type="dcterms:W3CDTF">2017-11-24T17:20:31Z</dcterms:modified>
</cp:coreProperties>
</file>