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10932" autoAdjust="0"/>
    <p:restoredTop sz="86441" autoAdjust="0"/>
  </p:normalViewPr>
  <p:slideViewPr>
    <p:cSldViewPr snapToGrid="0">
      <p:cViewPr varScale="1">
        <p:scale>
          <a:sx n="95" d="100"/>
          <a:sy n="95" d="100"/>
        </p:scale>
        <p:origin x="78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19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A9A21-8445-46DF-8CAB-33248449485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E1C87-A39E-40B1-8F30-F76F30718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7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E1C87-A39E-40B1-8F30-F76F30718F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74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Discuss each site, the data source we used from it, and the data type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How much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Discuss review of Data before</a:t>
            </a:r>
            <a:r>
              <a:rPr lang="en-US" baseline="0" dirty="0"/>
              <a:t> cleaning or the “pre-cleaning” process to how the data from each source needs to be cleaned.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Identify columns needed, not needed, and name variations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Did we need to clean any numbers or any calculations?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E1C87-A39E-40B1-8F30-F76F30718F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76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we have the transformation phase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order to prepare our data for the end target. To make sure we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#clean up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dataframe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get only the required column names</a:t>
            </a:r>
            <a:br>
              <a:rPr lang="en-US" dirty="0"/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airtraffic_df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airtraffic_df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[["Date","AirportName","City","State","Country","PercentOfBaseline"]]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Call out any special types or extra steps with identifying keys/common names.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E1C87-A39E-40B1-8F30-F76F30718F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37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Last, Coded databases</a:t>
            </a:r>
            <a:r>
              <a:rPr lang="en-US" baseline="0" dirty="0"/>
              <a:t> to Postgres for storage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E1C87-A39E-40B1-8F30-F76F30718F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83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90CB-C1A7-4BB9-BB51-AD4F4A28E15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B7D9B12-096C-4FEE-982A-7926DCFC10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12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90CB-C1A7-4BB9-BB51-AD4F4A28E15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9B12-096C-4FEE-982A-7926DCFC103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05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90CB-C1A7-4BB9-BB51-AD4F4A28E15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9B12-096C-4FEE-982A-7926DCFC10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77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90CB-C1A7-4BB9-BB51-AD4F4A28E15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9B12-096C-4FEE-982A-7926DCFC103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90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90CB-C1A7-4BB9-BB51-AD4F4A28E15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9B12-096C-4FEE-982A-7926DCFC10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16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90CB-C1A7-4BB9-BB51-AD4F4A28E15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9B12-096C-4FEE-982A-7926DCFC103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06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90CB-C1A7-4BB9-BB51-AD4F4A28E15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9B12-096C-4FEE-982A-7926DCFC103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15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90CB-C1A7-4BB9-BB51-AD4F4A28E15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9B12-096C-4FEE-982A-7926DCFC103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78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90CB-C1A7-4BB9-BB51-AD4F4A28E15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9B12-096C-4FEE-982A-7926DCFC1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90CB-C1A7-4BB9-BB51-AD4F4A28E15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9B12-096C-4FEE-982A-7926DCFC103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36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56B90CB-C1A7-4BB9-BB51-AD4F4A28E15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9B12-096C-4FEE-982A-7926DCFC103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43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B90CB-C1A7-4BB9-BB51-AD4F4A28E15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B7D9B12-096C-4FEE-982A-7926DCFC10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23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data.world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kaggle.com/terenceshin/covid19s-impact-on-airport-traffic" TargetMode="External"/><Relationship Id="rId4" Type="http://schemas.openxmlformats.org/officeDocument/2006/relationships/hyperlink" Target="https://www.nrcs.usda.gov/wps/portal/nrcs/detail/national/home/?cid=nrcs143_01369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rcs.usda.gov/wps/portal/nrcs/detail/?cid=nrcs143_01369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question-mark-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1B699-009A-44C1-BEEE-E830F2DE2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/>
              <a:t>Covid ETL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1EEB5-3745-4B22-9C01-7DDBF5AC55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Soumya Kinger</a:t>
            </a:r>
          </a:p>
          <a:p>
            <a:r>
              <a:rPr lang="en-US" dirty="0"/>
              <a:t>Zachary Cohen</a:t>
            </a:r>
          </a:p>
          <a:p>
            <a:r>
              <a:rPr lang="en-US" dirty="0"/>
              <a:t>Kayla Fennell</a:t>
            </a:r>
          </a:p>
        </p:txBody>
      </p:sp>
    </p:spTree>
    <p:extLst>
      <p:ext uri="{BB962C8B-B14F-4D97-AF65-F5344CB8AC3E}">
        <p14:creationId xmlns:p14="http://schemas.microsoft.com/office/powerpoint/2010/main" val="3175128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4AE80-2562-498C-AC45-61BDD490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B272-0509-4841-8099-C696E2503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5297"/>
            <a:ext cx="2366795" cy="16117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Sources</a:t>
            </a:r>
          </a:p>
          <a:p>
            <a:pPr lvl="1"/>
            <a:r>
              <a:rPr lang="en-US" dirty="0">
                <a:hlinkClick r:id="rId3"/>
              </a:rPr>
              <a:t>Data World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USDA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Kaggle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F7965F-77B8-46F1-AE7A-A80E60F5ED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4273" y="503325"/>
            <a:ext cx="5861138" cy="27008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F975E4-9485-476E-8C9F-CA73BC55B4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1579" y="3537021"/>
            <a:ext cx="7240245" cy="2266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0C079A-5DC7-4AC9-891C-AB09FAE496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7424" y="2763782"/>
            <a:ext cx="3737987" cy="30396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248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C096-F263-4EB9-AF5C-774DF24F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457C4-1B20-4290-8BE6-18CE71CE3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869863"/>
            <a:ext cx="9603275" cy="3450613"/>
          </a:xfrm>
        </p:spPr>
        <p:txBody>
          <a:bodyPr/>
          <a:lstStyle/>
          <a:p>
            <a:r>
              <a:rPr lang="en-US" dirty="0"/>
              <a:t>State Dataset</a:t>
            </a:r>
          </a:p>
          <a:p>
            <a:r>
              <a:rPr lang="en-US" dirty="0"/>
              <a:t>County Dataset</a:t>
            </a:r>
          </a:p>
          <a:p>
            <a:r>
              <a:rPr lang="en-US" dirty="0"/>
              <a:t>FIPS Website</a:t>
            </a:r>
          </a:p>
          <a:p>
            <a:r>
              <a:rPr lang="en-US" dirty="0"/>
              <a:t>Air Traffic Dataset 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3FE9FF-36AB-4B4C-A641-0FCD50B64EFA}"/>
              </a:ext>
            </a:extLst>
          </p:cNvPr>
          <p:cNvSpPr/>
          <p:nvPr/>
        </p:nvSpPr>
        <p:spPr>
          <a:xfrm>
            <a:off x="3637503" y="2015732"/>
            <a:ext cx="4742821" cy="3450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#  Web scraping of FIPS code</a:t>
            </a:r>
          </a:p>
          <a:p>
            <a:r>
              <a:rPr lang="en-US" sz="1000" dirty="0" err="1"/>
              <a:t>url</a:t>
            </a:r>
            <a:r>
              <a:rPr lang="en-US" sz="1000" dirty="0"/>
              <a:t> = </a:t>
            </a:r>
            <a:r>
              <a:rPr lang="en-US" sz="1000" dirty="0">
                <a:solidFill>
                  <a:srgbClr val="00B0F0"/>
                </a:solidFill>
              </a:rPr>
              <a:t>'</a:t>
            </a:r>
            <a:r>
              <a:rPr lang="en-US" sz="10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https://www.nrcs.usda.gov/wps/portal/nrcs/detail/?cid=nrcs143_013696</a:t>
            </a:r>
            <a:r>
              <a:rPr lang="en-US" sz="1000" dirty="0">
                <a:solidFill>
                  <a:srgbClr val="00B0F0"/>
                </a:solidFill>
              </a:rPr>
              <a:t>'</a:t>
            </a:r>
            <a:br>
              <a:rPr lang="en-US" sz="1000" dirty="0"/>
            </a:br>
            <a:r>
              <a:rPr lang="en-US" sz="1000" dirty="0" err="1"/>
              <a:t>browser.visit</a:t>
            </a:r>
            <a:r>
              <a:rPr lang="en-US" sz="1000" dirty="0"/>
              <a:t>(</a:t>
            </a:r>
            <a:r>
              <a:rPr lang="en-US" sz="1000" dirty="0" err="1"/>
              <a:t>url</a:t>
            </a:r>
            <a:r>
              <a:rPr lang="en-US" sz="1000" dirty="0"/>
              <a:t>)</a:t>
            </a:r>
            <a:br>
              <a:rPr lang="en-US" sz="1000" dirty="0"/>
            </a:br>
            <a:r>
              <a:rPr lang="en-US" sz="1000" dirty="0"/>
              <a:t>html = browser.html</a:t>
            </a:r>
            <a:br>
              <a:rPr lang="en-US" sz="1000" dirty="0"/>
            </a:br>
            <a:r>
              <a:rPr lang="en-US" sz="1000" dirty="0"/>
              <a:t>#using beautiful soup, parse the html table to get state name, code and </a:t>
            </a:r>
            <a:r>
              <a:rPr lang="en-US" sz="1000" dirty="0" err="1"/>
              <a:t>fips</a:t>
            </a:r>
            <a:br>
              <a:rPr lang="en-US" sz="1000" dirty="0"/>
            </a:br>
            <a:r>
              <a:rPr lang="en-US" sz="1000" dirty="0"/>
              <a:t>soup = </a:t>
            </a:r>
            <a:r>
              <a:rPr lang="en-US" sz="1000" dirty="0" err="1"/>
              <a:t>BeautifulSoup</a:t>
            </a:r>
            <a:r>
              <a:rPr lang="en-US" sz="1000" dirty="0"/>
              <a:t>(html, '</a:t>
            </a:r>
            <a:r>
              <a:rPr lang="en-US" sz="1000" dirty="0" err="1"/>
              <a:t>html.parser</a:t>
            </a:r>
            <a:r>
              <a:rPr lang="en-US" sz="1000" dirty="0"/>
              <a:t>')</a:t>
            </a:r>
            <a:br>
              <a:rPr lang="en-US" sz="1000" dirty="0"/>
            </a:br>
            <a:r>
              <a:rPr lang="en-US" sz="1000" dirty="0" err="1"/>
              <a:t>tablerows</a:t>
            </a:r>
            <a:r>
              <a:rPr lang="en-US" sz="1000" dirty="0"/>
              <a:t> = </a:t>
            </a:r>
            <a:r>
              <a:rPr lang="en-US" sz="1000" dirty="0" err="1"/>
              <a:t>soup.find</a:t>
            </a:r>
            <a:r>
              <a:rPr lang="en-US" sz="1000" dirty="0"/>
              <a:t>("table", class_="data").find("</a:t>
            </a:r>
            <a:r>
              <a:rPr lang="en-US" sz="1000" dirty="0" err="1"/>
              <a:t>tbody</a:t>
            </a:r>
            <a:r>
              <a:rPr lang="en-US" sz="1000" dirty="0"/>
              <a:t>").</a:t>
            </a:r>
            <a:r>
              <a:rPr lang="en-US" sz="1000" dirty="0" err="1"/>
              <a:t>find_all</a:t>
            </a:r>
            <a:r>
              <a:rPr lang="en-US" sz="1000" dirty="0"/>
              <a:t>("tr")</a:t>
            </a:r>
            <a:r>
              <a:rPr lang="en-US" sz="1000" dirty="0" err="1"/>
              <a:t>staterow</a:t>
            </a:r>
            <a:r>
              <a:rPr lang="en-US" sz="1000" dirty="0"/>
              <a:t> = []</a:t>
            </a:r>
            <a:br>
              <a:rPr lang="en-US" sz="1000" dirty="0"/>
            </a:br>
            <a:r>
              <a:rPr lang="en-US" sz="1000" dirty="0" err="1"/>
              <a:t>allstates</a:t>
            </a:r>
            <a:r>
              <a:rPr lang="en-US" sz="1000" dirty="0"/>
              <a:t> = []for row in </a:t>
            </a:r>
            <a:r>
              <a:rPr lang="en-US" sz="1000" dirty="0" err="1"/>
              <a:t>tablerows</a:t>
            </a:r>
            <a:r>
              <a:rPr lang="en-US" sz="1000" dirty="0"/>
              <a:t>:</a:t>
            </a:r>
            <a:br>
              <a:rPr lang="en-US" sz="1000" dirty="0"/>
            </a:br>
            <a:r>
              <a:rPr lang="en-US" sz="1000" dirty="0"/>
              <a:t>    try:</a:t>
            </a:r>
            <a:br>
              <a:rPr lang="en-US" sz="1000" dirty="0"/>
            </a:br>
            <a:r>
              <a:rPr lang="en-US" sz="1000" dirty="0"/>
              <a:t>        </a:t>
            </a:r>
            <a:r>
              <a:rPr lang="en-US" sz="1000" dirty="0" err="1"/>
              <a:t>rowdata</a:t>
            </a:r>
            <a:r>
              <a:rPr lang="en-US" sz="1000" dirty="0"/>
              <a:t> = </a:t>
            </a:r>
            <a:r>
              <a:rPr lang="en-US" sz="1000" dirty="0" err="1"/>
              <a:t>row.find_all</a:t>
            </a:r>
            <a:r>
              <a:rPr lang="en-US" sz="1000" dirty="0"/>
              <a:t>("td")</a:t>
            </a:r>
            <a:br>
              <a:rPr lang="en-US" sz="1000" dirty="0"/>
            </a:br>
            <a:r>
              <a:rPr lang="en-US" sz="1000" dirty="0"/>
              <a:t>        for td in </a:t>
            </a:r>
            <a:r>
              <a:rPr lang="en-US" sz="1000" dirty="0" err="1"/>
              <a:t>rowdata</a:t>
            </a:r>
            <a:r>
              <a:rPr lang="en-US" sz="1000" dirty="0"/>
              <a:t>:</a:t>
            </a:r>
            <a:br>
              <a:rPr lang="en-US" sz="1000" dirty="0"/>
            </a:br>
            <a:r>
              <a:rPr lang="en-US" sz="1000" dirty="0"/>
              <a:t>            </a:t>
            </a:r>
            <a:r>
              <a:rPr lang="en-US" sz="1000" dirty="0" err="1"/>
              <a:t>staterow.append</a:t>
            </a:r>
            <a:r>
              <a:rPr lang="en-US" sz="1000" dirty="0"/>
              <a:t>(</a:t>
            </a:r>
            <a:r>
              <a:rPr lang="en-US" sz="1000" dirty="0" err="1"/>
              <a:t>td.text.strip</a:t>
            </a:r>
            <a:r>
              <a:rPr lang="en-US" sz="1000" dirty="0"/>
              <a:t>())        </a:t>
            </a:r>
            <a:r>
              <a:rPr lang="en-US" sz="1000" dirty="0" err="1"/>
              <a:t>allstates.append</a:t>
            </a:r>
            <a:r>
              <a:rPr lang="en-US" sz="1000" dirty="0"/>
              <a:t>(</a:t>
            </a:r>
            <a:r>
              <a:rPr lang="en-US" sz="1000" dirty="0" err="1"/>
              <a:t>staterow</a:t>
            </a:r>
            <a:r>
              <a:rPr lang="en-US" sz="1000" dirty="0"/>
              <a:t>)</a:t>
            </a:r>
            <a:br>
              <a:rPr lang="en-US" sz="1000" dirty="0"/>
            </a:br>
            <a:r>
              <a:rPr lang="en-US" sz="1000" dirty="0"/>
              <a:t>        </a:t>
            </a:r>
            <a:r>
              <a:rPr lang="en-US" sz="1000" dirty="0" err="1"/>
              <a:t>staterow</a:t>
            </a:r>
            <a:r>
              <a:rPr lang="en-US" sz="1000" dirty="0"/>
              <a:t> = []</a:t>
            </a:r>
            <a:br>
              <a:rPr lang="en-US" sz="1000" dirty="0"/>
            </a:br>
            <a:r>
              <a:rPr lang="en-US" sz="1000" dirty="0"/>
              <a:t>    except </a:t>
            </a:r>
            <a:r>
              <a:rPr lang="en-US" sz="1000" dirty="0" err="1"/>
              <a:t>AttributeError</a:t>
            </a:r>
            <a:r>
              <a:rPr lang="en-US" sz="1000" dirty="0"/>
              <a:t> as e:</a:t>
            </a:r>
            <a:br>
              <a:rPr lang="en-US" sz="1000" dirty="0"/>
            </a:br>
            <a:r>
              <a:rPr lang="en-US" sz="1000" dirty="0"/>
              <a:t>        print(e)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dirty="0" err="1"/>
              <a:t>allstates.pop</a:t>
            </a:r>
            <a:r>
              <a:rPr lang="en-US" sz="1000" dirty="0"/>
              <a:t>(0)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85A7696-0E26-4E73-9532-A4F5CEA2408E}"/>
              </a:ext>
            </a:extLst>
          </p:cNvPr>
          <p:cNvSpPr/>
          <p:nvPr/>
        </p:nvSpPr>
        <p:spPr>
          <a:xfrm>
            <a:off x="8500906" y="2060673"/>
            <a:ext cx="3426488" cy="1049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# Removing columns not needed for state df</a:t>
            </a:r>
          </a:p>
          <a:p>
            <a:r>
              <a:rPr lang="en-US" sz="1000" dirty="0" err="1"/>
              <a:t>state_data_new</a:t>
            </a:r>
            <a:r>
              <a:rPr lang="en-US" sz="1000" dirty="0"/>
              <a:t> = </a:t>
            </a:r>
            <a:r>
              <a:rPr lang="en-US" sz="1000" dirty="0" err="1"/>
              <a:t>state_data_df.iloc</a:t>
            </a:r>
            <a:r>
              <a:rPr lang="en-US" sz="1000" dirty="0"/>
              <a:t>[:, [0, 1, 2, 3, 4, 5, 6, 7, 8, 9, 10, 11, 12]]</a:t>
            </a:r>
          </a:p>
          <a:p>
            <a:r>
              <a:rPr lang="en-US" sz="1000" dirty="0" err="1"/>
              <a:t>state_data_new.head</a:t>
            </a:r>
            <a:r>
              <a:rPr lang="en-US" sz="1000" dirty="0"/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AA34D94-716F-46F8-BCEC-641AF48603AE}"/>
              </a:ext>
            </a:extLst>
          </p:cNvPr>
          <p:cNvSpPr/>
          <p:nvPr/>
        </p:nvSpPr>
        <p:spPr>
          <a:xfrm>
            <a:off x="8500906" y="3390798"/>
            <a:ext cx="3356150" cy="1286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# Renaming fields for state df</a:t>
            </a:r>
          </a:p>
          <a:p>
            <a:r>
              <a:rPr lang="en-US" sz="1000" dirty="0" err="1"/>
              <a:t>state_data_new</a:t>
            </a:r>
            <a:r>
              <a:rPr lang="en-US" sz="1000" dirty="0"/>
              <a:t> = </a:t>
            </a:r>
            <a:r>
              <a:rPr lang="en-US" sz="1000" dirty="0" err="1"/>
              <a:t>state_data_new.rename</a:t>
            </a:r>
            <a:r>
              <a:rPr lang="en-US" sz="1000" dirty="0"/>
              <a:t>(columns={</a:t>
            </a:r>
          </a:p>
          <a:p>
            <a:r>
              <a:rPr lang="en-US" sz="1000" dirty="0"/>
              <a:t>    'cumulative_total_test_results_per_1000': '</a:t>
            </a:r>
            <a:r>
              <a:rPr lang="en-US" sz="1000" dirty="0" err="1"/>
              <a:t>cumulative_total_test_results_percentage</a:t>
            </a:r>
            <a:r>
              <a:rPr lang="en-US" sz="1000" dirty="0"/>
              <a:t>', </a:t>
            </a:r>
          </a:p>
          <a:p>
            <a:r>
              <a:rPr lang="en-US" sz="1000" dirty="0"/>
              <a:t>    'cumulative_deaths_per_100_000': '</a:t>
            </a:r>
            <a:r>
              <a:rPr lang="en-US" sz="1000" dirty="0" err="1"/>
              <a:t>cumulative_deaths_percentage</a:t>
            </a:r>
            <a:r>
              <a:rPr lang="en-US" sz="1000" dirty="0"/>
              <a:t>'</a:t>
            </a:r>
          </a:p>
          <a:p>
            <a:r>
              <a:rPr lang="en-US" sz="1000" dirty="0"/>
              <a:t>})</a:t>
            </a:r>
          </a:p>
          <a:p>
            <a:r>
              <a:rPr lang="en-US" sz="1000" dirty="0" err="1"/>
              <a:t>state_data_new.head</a:t>
            </a:r>
            <a:r>
              <a:rPr lang="en-US" sz="1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9434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92CC-3346-4E20-A859-79B758EB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ACA9D-7D00-4235-A78F-5AC7D181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00895"/>
            <a:ext cx="9603275" cy="3450613"/>
          </a:xfrm>
        </p:spPr>
        <p:txBody>
          <a:bodyPr/>
          <a:lstStyle/>
          <a:p>
            <a:r>
              <a:rPr lang="en-US" dirty="0"/>
              <a:t>      Jupyter Notebook                                                      Postgres 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244A08B-E22E-4EB4-AD1C-641A15871870}"/>
              </a:ext>
            </a:extLst>
          </p:cNvPr>
          <p:cNvSpPr/>
          <p:nvPr/>
        </p:nvSpPr>
        <p:spPr>
          <a:xfrm>
            <a:off x="5149780" y="2044756"/>
            <a:ext cx="391886" cy="170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653FFDD0-2A58-4072-B81C-538CF2EAAA74}"/>
              </a:ext>
            </a:extLst>
          </p:cNvPr>
          <p:cNvSpPr/>
          <p:nvPr/>
        </p:nvSpPr>
        <p:spPr>
          <a:xfrm>
            <a:off x="4317615" y="3129407"/>
            <a:ext cx="559011" cy="59918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3D49C48-23E4-4EDD-AC40-30B2D99812E9}"/>
              </a:ext>
            </a:extLst>
          </p:cNvPr>
          <p:cNvSpPr/>
          <p:nvPr/>
        </p:nvSpPr>
        <p:spPr>
          <a:xfrm>
            <a:off x="1710497" y="2449338"/>
            <a:ext cx="2376219" cy="3348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for </a:t>
            </a:r>
            <a:r>
              <a:rPr lang="en-US" sz="1400" dirty="0" err="1"/>
              <a:t>i</a:t>
            </a:r>
            <a:r>
              <a:rPr lang="en-US" sz="1400" dirty="0"/>
              <a:t> in range(</a:t>
            </a:r>
            <a:r>
              <a:rPr lang="en-US" sz="1400" dirty="0" err="1"/>
              <a:t>len</a:t>
            </a:r>
            <a:r>
              <a:rPr lang="en-US" sz="1400" dirty="0"/>
              <a:t>(</a:t>
            </a:r>
            <a:r>
              <a:rPr lang="en-US" sz="1400" dirty="0" err="1"/>
              <a:t>allstates</a:t>
            </a:r>
            <a:r>
              <a:rPr lang="en-US" sz="1400" dirty="0"/>
              <a:t>)):</a:t>
            </a:r>
          </a:p>
          <a:p>
            <a:pPr algn="ctr"/>
            <a:r>
              <a:rPr lang="en-US" sz="1400" dirty="0"/>
              <a:t>    </a:t>
            </a:r>
            <a:r>
              <a:rPr lang="en-US" sz="1400" dirty="0" err="1"/>
              <a:t>currentrow</a:t>
            </a:r>
            <a:r>
              <a:rPr lang="en-US" sz="1400" dirty="0"/>
              <a:t> = </a:t>
            </a:r>
            <a:r>
              <a:rPr lang="en-US" sz="1400" dirty="0" err="1"/>
              <a:t>allstates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</a:t>
            </a:r>
          </a:p>
          <a:p>
            <a:pPr algn="ctr"/>
            <a:r>
              <a:rPr lang="en-US" sz="1400" dirty="0"/>
              <a:t>    </a:t>
            </a:r>
            <a:r>
              <a:rPr lang="en-US" sz="1400" dirty="0" err="1"/>
              <a:t>currentstate</a:t>
            </a:r>
            <a:r>
              <a:rPr lang="en-US" sz="1400" dirty="0"/>
              <a:t> = </a:t>
            </a:r>
            <a:r>
              <a:rPr lang="en-US" sz="1400" dirty="0" err="1"/>
              <a:t>StateFips</a:t>
            </a:r>
            <a:r>
              <a:rPr lang="en-US" sz="1400" dirty="0"/>
              <a:t>(state=</a:t>
            </a:r>
            <a:r>
              <a:rPr lang="en-US" sz="1400" dirty="0" err="1"/>
              <a:t>currentrow</a:t>
            </a:r>
            <a:r>
              <a:rPr lang="en-US" sz="1400" dirty="0"/>
              <a:t>[0],</a:t>
            </a:r>
            <a:r>
              <a:rPr lang="en-US" sz="1400" dirty="0" err="1"/>
              <a:t>statecode</a:t>
            </a:r>
            <a:r>
              <a:rPr lang="en-US" sz="1400" dirty="0"/>
              <a:t> = </a:t>
            </a:r>
            <a:r>
              <a:rPr lang="en-US" sz="1400" dirty="0" err="1"/>
              <a:t>currentrow</a:t>
            </a:r>
            <a:r>
              <a:rPr lang="en-US" sz="1400" dirty="0"/>
              <a:t>[1], </a:t>
            </a:r>
            <a:r>
              <a:rPr lang="en-US" sz="1400" dirty="0" err="1"/>
              <a:t>fips</a:t>
            </a:r>
            <a:r>
              <a:rPr lang="en-US" sz="1400" dirty="0"/>
              <a:t> = </a:t>
            </a:r>
            <a:r>
              <a:rPr lang="en-US" sz="1400" dirty="0" err="1"/>
              <a:t>currentrow</a:t>
            </a:r>
            <a:r>
              <a:rPr lang="en-US" sz="1400" dirty="0"/>
              <a:t>[2])</a:t>
            </a:r>
          </a:p>
          <a:p>
            <a:pPr algn="ctr"/>
            <a:r>
              <a:rPr lang="en-US" sz="1400" dirty="0"/>
              <a:t>    </a:t>
            </a:r>
            <a:r>
              <a:rPr lang="en-US" sz="1400" dirty="0" err="1"/>
              <a:t>session.add</a:t>
            </a:r>
            <a:r>
              <a:rPr lang="en-US" sz="1400" dirty="0"/>
              <a:t>(</a:t>
            </a:r>
            <a:r>
              <a:rPr lang="en-US" sz="1400" dirty="0" err="1"/>
              <a:t>currentstate</a:t>
            </a:r>
            <a:r>
              <a:rPr lang="en-US" sz="1400" dirty="0"/>
              <a:t>)</a:t>
            </a:r>
          </a:p>
          <a:p>
            <a:pPr algn="ctr"/>
            <a:r>
              <a:rPr lang="en-US" sz="1400" dirty="0"/>
              <a:t>    </a:t>
            </a:r>
            <a:r>
              <a:rPr lang="en-US" sz="1400" dirty="0" err="1"/>
              <a:t>session.commit</a:t>
            </a:r>
            <a:r>
              <a:rPr lang="en-US" sz="1400" dirty="0"/>
              <a:t>()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379095-A21D-4EC1-A02A-23B230067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336" y="2359439"/>
            <a:ext cx="5868238" cy="1858763"/>
          </a:xfrm>
          <a:prstGeom prst="rect">
            <a:avLst/>
          </a:prstGeom>
        </p:spPr>
      </p:pic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ADF0CDB-C029-485B-84CF-6D91C0734B6B}"/>
              </a:ext>
            </a:extLst>
          </p:cNvPr>
          <p:cNvSpPr/>
          <p:nvPr/>
        </p:nvSpPr>
        <p:spPr>
          <a:xfrm>
            <a:off x="4302298" y="4733344"/>
            <a:ext cx="559011" cy="59918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utoShape 4">
            <a:extLst>
              <a:ext uri="{FF2B5EF4-FFF2-40B4-BE49-F238E27FC236}">
                <a16:creationId xmlns:a16="http://schemas.microsoft.com/office/drawing/2014/main" id="{070AD474-277B-4B1D-8722-58230BE906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72189F2-4EA6-4428-879E-7D3F42BAA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723" y="4285395"/>
            <a:ext cx="5787851" cy="176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7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3A43A-A763-46A4-9D09-91E315A8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8A9B83-C0AA-428B-AEF7-6A75DAEEF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78980" y="1853754"/>
            <a:ext cx="2587593" cy="3449638"/>
          </a:xfrm>
        </p:spPr>
      </p:pic>
    </p:spTree>
    <p:extLst>
      <p:ext uri="{BB962C8B-B14F-4D97-AF65-F5344CB8AC3E}">
        <p14:creationId xmlns:p14="http://schemas.microsoft.com/office/powerpoint/2010/main" val="106366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1236</TotalTime>
  <Words>574</Words>
  <Application>Microsoft Office PowerPoint</Application>
  <PresentationFormat>Widescreen</PresentationFormat>
  <Paragraphs>46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Gallery</vt:lpstr>
      <vt:lpstr>Covid ETL</vt:lpstr>
      <vt:lpstr>Extraction</vt:lpstr>
      <vt:lpstr>Transformation</vt:lpstr>
      <vt:lpstr>Loading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ETL</dc:title>
  <dc:creator>Kayla Fennell</dc:creator>
  <cp:lastModifiedBy>Kayla Fennell</cp:lastModifiedBy>
  <cp:revision>22</cp:revision>
  <dcterms:created xsi:type="dcterms:W3CDTF">2020-12-11T19:28:25Z</dcterms:created>
  <dcterms:modified xsi:type="dcterms:W3CDTF">2020-12-12T16:04:26Z</dcterms:modified>
</cp:coreProperties>
</file>