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ei0pGXsDcRd3CmWV88wppW2AS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24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396db28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396db28f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bb396db28f_2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396db28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bb396db28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396db28f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bb396db28f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396db28f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bb396db28f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396db28f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bb396db28f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396db28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396db28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bb396db28f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 descr="Map of World"/>
          <p:cNvSpPr/>
          <p:nvPr/>
        </p:nvSpPr>
        <p:spPr>
          <a:xfrm>
            <a:off x="-4763" y="285750"/>
            <a:ext cx="12190413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60856" y="2361842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3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4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217613" y="1828799"/>
            <a:ext cx="9753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959"/>
              <a:buFont typeface="Century Gothic"/>
              <a:buNone/>
            </a:pPr>
            <a:r>
              <a:rPr lang="en-US" sz="3959" dirty="0"/>
              <a:t>IF I WAS A POKÉMON…WHERE WOULD I BE?</a:t>
            </a:r>
            <a:br>
              <a:rPr lang="en-US" sz="3959" dirty="0"/>
            </a:br>
            <a:br>
              <a:rPr lang="en-US" sz="3959" dirty="0"/>
            </a:br>
            <a:r>
              <a:rPr lang="en-US" sz="3959" dirty="0"/>
              <a:t>A CASE STUDY OF PREDICTIVE ANALYTICS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By: Parker Mills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Joseph Muhia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Marina(Tiger)Hobday</a:t>
            </a:r>
            <a:br>
              <a:rPr lang="en-US" dirty="0"/>
            </a:br>
            <a:r>
              <a:rPr lang="en-US" dirty="0"/>
              <a:t>Zachary Cohen</a:t>
            </a:r>
            <a:endParaRPr dirty="0"/>
          </a:p>
        </p:txBody>
      </p:sp>
      <p:pic>
        <p:nvPicPr>
          <p:cNvPr id="90" name="Google Shape;90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812" y="4263342"/>
            <a:ext cx="1984628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396db28f_2_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/>
              <a:t>Creating the Geomap: Time of Day Layers</a:t>
            </a:r>
            <a:endParaRPr sz="2800"/>
          </a:p>
        </p:txBody>
      </p:sp>
      <p:sp>
        <p:nvSpPr>
          <p:cNvPr id="156" name="Google Shape;156;gbb396db28f_2_8"/>
          <p:cNvSpPr txBox="1">
            <a:spLocks noGrp="1"/>
          </p:cNvSpPr>
          <p:nvPr>
            <p:ph type="body" idx="1"/>
          </p:nvPr>
        </p:nvSpPr>
        <p:spPr>
          <a:xfrm>
            <a:off x="848454" y="1345275"/>
            <a:ext cx="4708800" cy="434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0520" algn="l" rtl="0"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Still utilizing math.js library to create smaller sample size. 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Loop through data to pull latitude and longitude based on “appeared time of day” 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create a layer for each time of day.</a:t>
            </a:r>
            <a:endParaRPr/>
          </a:p>
        </p:txBody>
      </p:sp>
      <p:sp>
        <p:nvSpPr>
          <p:cNvPr id="157" name="Google Shape;157;gbb396db28f_2_8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800" cy="434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gbb396db28f_2_8"/>
          <p:cNvPicPr preferRelativeResize="0"/>
          <p:nvPr/>
        </p:nvPicPr>
        <p:blipFill rotWithShape="1">
          <a:blip r:embed="rId3">
            <a:alphaModFix/>
          </a:blip>
          <a:srcRect r="8197" b="8197"/>
          <a:stretch/>
        </p:blipFill>
        <p:spPr>
          <a:xfrm>
            <a:off x="6373600" y="1100750"/>
            <a:ext cx="4322925" cy="5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ETL PROCESS: </a:t>
            </a: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Step 1: PROJECT DISCUSSION 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690480" y="1828800"/>
            <a:ext cx="3794332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Decompose the “Ask”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Predictive Analytics</a:t>
            </a: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Identify Data Source(s)</a:t>
            </a: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62688" y="1447800"/>
            <a:ext cx="4708525" cy="3742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2800" dirty="0"/>
              <a:t>ETL PROCESS: </a:t>
            </a:r>
            <a:endParaRPr sz="2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2800" dirty="0"/>
              <a:t>Step 2: DATA EXTRACTION &amp; TRANSFORMATION</a:t>
            </a:r>
            <a:endParaRPr sz="2800"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1690480" y="1828800"/>
            <a:ext cx="3794332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dirty="0"/>
              <a:t>Pulled into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dirty="0"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 dirty="0"/>
              <a:t>“Cleaned Data”: Deleted columns we did not need</a:t>
            </a:r>
            <a:endParaRPr dirty="0"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 dirty="0"/>
              <a:t>Specified  North America (multiple conditions)</a:t>
            </a:r>
            <a:endParaRPr dirty="0"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 dirty="0"/>
              <a:t>Renamed columns for final dataset &amp; more!</a:t>
            </a:r>
            <a:endParaRPr dirty="0"/>
          </a:p>
        </p:txBody>
      </p:sp>
      <p:pic>
        <p:nvPicPr>
          <p:cNvPr id="104" name="Google Shape;104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52880" y="1371601"/>
            <a:ext cx="5927932" cy="525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b396db28f_3_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ETL PROCESS: </a:t>
            </a: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Step 3: PUSH TO A LOCAL DATABASE</a:t>
            </a:r>
            <a:endParaRPr/>
          </a:p>
        </p:txBody>
      </p:sp>
      <p:sp>
        <p:nvSpPr>
          <p:cNvPr id="110" name="Google Shape;110;gbb396db28f_3_0"/>
          <p:cNvSpPr txBox="1">
            <a:spLocks noGrp="1"/>
          </p:cNvSpPr>
          <p:nvPr>
            <p:ph type="body" idx="1"/>
          </p:nvPr>
        </p:nvSpPr>
        <p:spPr>
          <a:xfrm>
            <a:off x="1690480" y="1828800"/>
            <a:ext cx="3794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dirty="0"/>
              <a:t>Pushed to Mongo DB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dirty="0"/>
              <a:t>Extracted a JSON file from Mongo DB</a:t>
            </a:r>
            <a:endParaRPr dirty="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1" name="Google Shape;111;gbb396db28f_3_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84873" y="1828800"/>
            <a:ext cx="58935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396db28f_10_7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ETL PROCESS: </a:t>
            </a: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JSON FILE</a:t>
            </a:r>
            <a:endParaRPr/>
          </a:p>
        </p:txBody>
      </p:sp>
      <p:sp>
        <p:nvSpPr>
          <p:cNvPr id="117" name="Google Shape;117;gbb396db28f_10_7"/>
          <p:cNvSpPr txBox="1">
            <a:spLocks noGrp="1"/>
          </p:cNvSpPr>
          <p:nvPr>
            <p:ph type="body" idx="1"/>
          </p:nvPr>
        </p:nvSpPr>
        <p:spPr>
          <a:xfrm>
            <a:off x="1690480" y="1828800"/>
            <a:ext cx="3794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dirty="0"/>
              <a:t>Extracted JSON file from Mongo DB</a:t>
            </a:r>
            <a:endParaRPr dirty="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8" name="Google Shape;118;gbb396db28f_1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375" y="1143000"/>
            <a:ext cx="76057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b396db28f_7_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Step 4: Creation of Bar Chart </a:t>
            </a:r>
            <a:endParaRPr/>
          </a:p>
        </p:txBody>
      </p:sp>
      <p:sp>
        <p:nvSpPr>
          <p:cNvPr id="124" name="Google Shape;124;gbb396db28f_7_0"/>
          <p:cNvSpPr txBox="1">
            <a:spLocks noGrp="1"/>
          </p:cNvSpPr>
          <p:nvPr>
            <p:ph type="body" idx="1"/>
          </p:nvPr>
        </p:nvSpPr>
        <p:spPr>
          <a:xfrm>
            <a:off x="1217625" y="2871800"/>
            <a:ext cx="4708800" cy="1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Pulled into Juypter notebook</a:t>
            </a:r>
            <a:endParaRPr/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.value_counts().loc[True]</a:t>
            </a:r>
            <a:endParaRPr/>
          </a:p>
          <a:p>
            <a:pPr marL="274320" lvl="0" indent="-228600" algn="l" rtl="0"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Grabbed Desired Columns: Urban/Suburban/Midurban/Rural</a:t>
            </a: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gbb396db28f_7_0" descr="Graphical user interface, text, application, email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62475" y="1447800"/>
            <a:ext cx="57534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endParaRPr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 dirty="0"/>
              <a:t>Step 4: Creation of Bar Chart (</a:t>
            </a:r>
            <a:r>
              <a:rPr lang="en-US" sz="2800" dirty="0" err="1"/>
              <a:t>Con’t</a:t>
            </a:r>
            <a:r>
              <a:rPr lang="en-US" sz="2800" dirty="0"/>
              <a:t>)</a:t>
            </a:r>
            <a:endParaRPr dirty="0"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385675" y="2514600"/>
            <a:ext cx="47088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Created Bar Graph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Used the summary from csv file to fill in data for chart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Used Plotly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Plotted chart on html</a:t>
            </a:r>
            <a:endParaRPr/>
          </a:p>
          <a:p>
            <a:pPr marL="274320" lvl="0" indent="-1066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613" y="1394900"/>
            <a:ext cx="3377046" cy="495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396db28f_10_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Step 5: USING A NEW JS LIBRARY</a:t>
            </a:r>
            <a:endParaRPr sz="2800"/>
          </a:p>
        </p:txBody>
      </p:sp>
      <p:sp>
        <p:nvSpPr>
          <p:cNvPr id="138" name="Google Shape;138;gbb396db28f_10_0"/>
          <p:cNvSpPr txBox="1">
            <a:spLocks noGrp="1"/>
          </p:cNvSpPr>
          <p:nvPr>
            <p:ph type="body" idx="1"/>
          </p:nvPr>
        </p:nvSpPr>
        <p:spPr>
          <a:xfrm>
            <a:off x="1385625" y="1475925"/>
            <a:ext cx="47088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59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•"/>
            </a:pPr>
            <a:r>
              <a:rPr lang="en-US" dirty="0">
                <a:solidFill>
                  <a:srgbClr val="1D1C1D"/>
                </a:solidFill>
                <a:highlight>
                  <a:srgbClr val="F8F8F8"/>
                </a:highlight>
              </a:rPr>
              <a:t>Used a </a:t>
            </a:r>
            <a:r>
              <a:rPr lang="en-US" dirty="0" err="1">
                <a:solidFill>
                  <a:srgbClr val="1D1C1D"/>
                </a:solidFill>
                <a:highlight>
                  <a:srgbClr val="F8F8F8"/>
                </a:highlight>
              </a:rPr>
              <a:t>Javascript</a:t>
            </a:r>
            <a:r>
              <a:rPr lang="en-US" dirty="0">
                <a:solidFill>
                  <a:srgbClr val="1D1C1D"/>
                </a:solidFill>
                <a:highlight>
                  <a:srgbClr val="F8F8F8"/>
                </a:highlight>
              </a:rPr>
              <a:t> Math JS library function to Shuffle, Slice and Randomize 1000 datapoints within 77,000 datapoints. We were able to therefore use ALL our data for visualization!!.</a:t>
            </a:r>
            <a:endParaRPr dirty="0"/>
          </a:p>
          <a:p>
            <a:pPr marL="274320" lvl="0" indent="-1066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endParaRPr dirty="0"/>
          </a:p>
        </p:txBody>
      </p:sp>
      <p:pic>
        <p:nvPicPr>
          <p:cNvPr id="139" name="Google Shape;139;gbb396db28f_1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675" y="2214250"/>
            <a:ext cx="4323550" cy="26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bb396db28f_1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26" y="4673900"/>
            <a:ext cx="5492075" cy="9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396db28f_2_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Step 6: Creating the Geomap: Population Density </a:t>
            </a:r>
            <a:endParaRPr sz="2800"/>
          </a:p>
        </p:txBody>
      </p:sp>
      <p:sp>
        <p:nvSpPr>
          <p:cNvPr id="147" name="Google Shape;147;gbb396db28f_2_0"/>
          <p:cNvSpPr txBox="1">
            <a:spLocks noGrp="1"/>
          </p:cNvSpPr>
          <p:nvPr>
            <p:ph type="body" idx="1"/>
          </p:nvPr>
        </p:nvSpPr>
        <p:spPr>
          <a:xfrm>
            <a:off x="1233279" y="1828800"/>
            <a:ext cx="4708800" cy="434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0520" algn="l" rtl="0"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Pull data from the Json using D3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Implement math.js Library to shuffle and create a smaller sample size.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Looped through data set to pull the latitude and longitude. 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Add marker to map.</a:t>
            </a:r>
            <a:endParaRPr/>
          </a:p>
        </p:txBody>
      </p:sp>
      <p:sp>
        <p:nvSpPr>
          <p:cNvPr id="148" name="Google Shape;148;gbb396db28f_2_0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800" cy="434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gbb396db28f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272" y="1600350"/>
            <a:ext cx="5175974" cy="506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320</Words>
  <Application>Microsoft Office PowerPoint</Application>
  <PresentationFormat>Custom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World Presentation 16x9</vt:lpstr>
      <vt:lpstr>IF I WAS A POKÉMON…WHERE WOULD I BE?  A CASE STUDY OF PREDICTIVE ANALYTICS</vt:lpstr>
      <vt:lpstr>ETL PROCESS:  Step 1: PROJECT DISCUSSION </vt:lpstr>
      <vt:lpstr>ETL PROCESS:  Step 2: DATA EXTRACTION &amp; TRANSFORMATION</vt:lpstr>
      <vt:lpstr>ETL PROCESS:  Step 3: PUSH TO A LOCAL DATABASE</vt:lpstr>
      <vt:lpstr>ETL PROCESS:  JSON FILE</vt:lpstr>
      <vt:lpstr> Step 4: Creation of Bar Chart </vt:lpstr>
      <vt:lpstr> Step 4: Creation of Bar Chart (Con’t)</vt:lpstr>
      <vt:lpstr> Step 5: USING A NEW JS LIBRARY</vt:lpstr>
      <vt:lpstr> Step 6: Creating the Geomap: Population Density </vt:lpstr>
      <vt:lpstr>Creating the Geomap: Time of Day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I WAS A POKÉMON…WHERE WOULD I BE  A CASE STUDY OF PREDICTIVE ANALYTICS</dc:title>
  <dc:creator>zachary cohen</dc:creator>
  <cp:lastModifiedBy>Joe Alexander Muhia</cp:lastModifiedBy>
  <cp:revision>3</cp:revision>
  <dcterms:created xsi:type="dcterms:W3CDTF">2021-02-04T01:34:19Z</dcterms:created>
  <dcterms:modified xsi:type="dcterms:W3CDTF">2021-02-09T05:19:35Z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