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>
      <p:cViewPr>
        <p:scale>
          <a:sx n="93" d="100"/>
          <a:sy n="93" d="100"/>
        </p:scale>
        <p:origin x="132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October 28,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871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October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0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October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8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October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2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October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9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October 28,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2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October 28,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October 28,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012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October 28,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October 28,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9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October 28,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October 28,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84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ransgriot.blogspot.com/2011/07/upcoming-2011-transfaith-in-color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9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94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7" name="Group 96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98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8EEA22-BCD6-0D4E-80B0-5B3E509F1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anchor="b">
            <a:normAutofit/>
          </a:bodyPr>
          <a:lstStyle/>
          <a:p>
            <a:r>
              <a:rPr lang="en-US" sz="4800" dirty="0"/>
              <a:t>Is Charlotte Affordable?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5B3BDC6-EF87-A643-AD4F-190BD9D30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03406"/>
            <a:ext cx="3565525" cy="228941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+mj-lt"/>
              </a:rPr>
              <a:t>Andrew Tobin, Hannah Cranford, Zach Cohen, Theresa Myers</a:t>
            </a:r>
          </a:p>
        </p:txBody>
      </p:sp>
      <p:pic>
        <p:nvPicPr>
          <p:cNvPr id="6" name="Picture 5" descr="A view of a city at night&#10;&#10;Description automatically generated">
            <a:extLst>
              <a:ext uri="{FF2B5EF4-FFF2-40B4-BE49-F238E27FC236}">
                <a16:creationId xmlns:a16="http://schemas.microsoft.com/office/drawing/2014/main" id="{A473C749-E5D2-764E-96D9-5EDF1B9C4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348" r="1198" b="1"/>
          <a:stretch/>
        </p:blipFill>
        <p:spPr>
          <a:xfrm>
            <a:off x="4327486" y="549275"/>
            <a:ext cx="7313649" cy="5556446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846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EE30-C3E8-9742-BF3A-68751242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070B1-79B1-A941-902A-47BA62B18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5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9613-709B-304A-A3DE-304E83A0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567F4-52A0-764E-BB6E-059A343B7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0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5321-E040-E545-90EF-5CA61EC7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6AD89-3DD7-904B-8655-4A62BBCF4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2619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2818</TotalTime>
  <Words>15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Sitka Heading</vt:lpstr>
      <vt:lpstr>Source Sans Pro</vt:lpstr>
      <vt:lpstr>3DFloatVTI</vt:lpstr>
      <vt:lpstr>Is Charlotte Affordable?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Charlotte Affordable?</dc:title>
  <dc:creator>TOBIN, ANDREW T</dc:creator>
  <cp:lastModifiedBy>TOBIN, ANDREW T</cp:lastModifiedBy>
  <cp:revision>5</cp:revision>
  <dcterms:created xsi:type="dcterms:W3CDTF">2020-10-28T23:54:41Z</dcterms:created>
  <dcterms:modified xsi:type="dcterms:W3CDTF">2020-10-30T22:52:56Z</dcterms:modified>
</cp:coreProperties>
</file>