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0" r:id="rId3"/>
    <p:sldId id="256" r:id="rId4"/>
    <p:sldId id="264" r:id="rId5"/>
    <p:sldId id="267" r:id="rId6"/>
    <p:sldId id="261" r:id="rId7"/>
    <p:sldId id="262" r:id="rId8"/>
    <p:sldId id="265" r:id="rId9"/>
    <p:sldId id="271" r:id="rId10"/>
    <p:sldId id="272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4D3D-7E0D-4ED3-B610-3E5FDACC8A4D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0E452-A48E-4F08-B677-1EE3C169889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3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1.png"/><Relationship Id="rId21" Type="http://schemas.openxmlformats.org/officeDocument/2006/relationships/tags" Target="../tags/tag21.xml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47" Type="http://schemas.openxmlformats.org/officeDocument/2006/relationships/image" Target="../media/image19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image" Target="../media/image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4.pn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45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1.xml"/><Relationship Id="rId36" Type="http://schemas.openxmlformats.org/officeDocument/2006/relationships/image" Target="../media/image8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3.png"/><Relationship Id="rId44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openxmlformats.org/officeDocument/2006/relationships/image" Target="../media/image15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46" Type="http://schemas.openxmlformats.org/officeDocument/2006/relationships/image" Target="../media/image18.png"/><Relationship Id="rId20" Type="http://schemas.openxmlformats.org/officeDocument/2006/relationships/tags" Target="../tags/tag20.xml"/><Relationship Id="rId41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40.xml"/><Relationship Id="rId13" Type="http://schemas.openxmlformats.org/officeDocument/2006/relationships/tags" Target="../tags/tag345.xml"/><Relationship Id="rId18" Type="http://schemas.openxmlformats.org/officeDocument/2006/relationships/tags" Target="../tags/tag350.xml"/><Relationship Id="rId26" Type="http://schemas.openxmlformats.org/officeDocument/2006/relationships/image" Target="../media/image5.png"/><Relationship Id="rId3" Type="http://schemas.openxmlformats.org/officeDocument/2006/relationships/tags" Target="../tags/tag335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12" Type="http://schemas.openxmlformats.org/officeDocument/2006/relationships/tags" Target="../tags/tag344.xml"/><Relationship Id="rId17" Type="http://schemas.openxmlformats.org/officeDocument/2006/relationships/tags" Target="../tags/tag349.xml"/><Relationship Id="rId25" Type="http://schemas.openxmlformats.org/officeDocument/2006/relationships/image" Target="../media/image4.png"/><Relationship Id="rId2" Type="http://schemas.openxmlformats.org/officeDocument/2006/relationships/tags" Target="../tags/tag334.xml"/><Relationship Id="rId16" Type="http://schemas.openxmlformats.org/officeDocument/2006/relationships/tags" Target="../tags/tag348.xml"/><Relationship Id="rId20" Type="http://schemas.openxmlformats.org/officeDocument/2006/relationships/tags" Target="../tags/tag352.xml"/><Relationship Id="rId29" Type="http://schemas.openxmlformats.org/officeDocument/2006/relationships/image" Target="../media/image8.png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11" Type="http://schemas.openxmlformats.org/officeDocument/2006/relationships/tags" Target="../tags/tag343.xml"/><Relationship Id="rId24" Type="http://schemas.openxmlformats.org/officeDocument/2006/relationships/image" Target="../media/image3.png"/><Relationship Id="rId32" Type="http://schemas.openxmlformats.org/officeDocument/2006/relationships/image" Target="../media/image59.png"/><Relationship Id="rId5" Type="http://schemas.openxmlformats.org/officeDocument/2006/relationships/tags" Target="../tags/tag337.xml"/><Relationship Id="rId15" Type="http://schemas.openxmlformats.org/officeDocument/2006/relationships/tags" Target="../tags/tag347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342.xml"/><Relationship Id="rId19" Type="http://schemas.openxmlformats.org/officeDocument/2006/relationships/tags" Target="../tags/tag351.xml"/><Relationship Id="rId31" Type="http://schemas.openxmlformats.org/officeDocument/2006/relationships/image" Target="../media/image58.png"/><Relationship Id="rId4" Type="http://schemas.openxmlformats.org/officeDocument/2006/relationships/tags" Target="../tags/tag336.xml"/><Relationship Id="rId9" Type="http://schemas.openxmlformats.org/officeDocument/2006/relationships/tags" Target="../tags/tag341.xml"/><Relationship Id="rId14" Type="http://schemas.openxmlformats.org/officeDocument/2006/relationships/tags" Target="../tags/tag346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65.xml"/><Relationship Id="rId18" Type="http://schemas.openxmlformats.org/officeDocument/2006/relationships/tags" Target="../tags/tag370.xml"/><Relationship Id="rId26" Type="http://schemas.openxmlformats.org/officeDocument/2006/relationships/tags" Target="../tags/tag378.xml"/><Relationship Id="rId39" Type="http://schemas.openxmlformats.org/officeDocument/2006/relationships/image" Target="../media/image3.png"/><Relationship Id="rId21" Type="http://schemas.openxmlformats.org/officeDocument/2006/relationships/tags" Target="../tags/tag373.xml"/><Relationship Id="rId34" Type="http://schemas.openxmlformats.org/officeDocument/2006/relationships/image" Target="../media/image60.png"/><Relationship Id="rId42" Type="http://schemas.openxmlformats.org/officeDocument/2006/relationships/image" Target="../media/image8.png"/><Relationship Id="rId47" Type="http://schemas.openxmlformats.org/officeDocument/2006/relationships/image" Target="../media/image63.png"/><Relationship Id="rId50" Type="http://schemas.openxmlformats.org/officeDocument/2006/relationships/image" Target="../media/image65.png"/><Relationship Id="rId55" Type="http://schemas.openxmlformats.org/officeDocument/2006/relationships/image" Target="../media/image34.png"/><Relationship Id="rId7" Type="http://schemas.openxmlformats.org/officeDocument/2006/relationships/tags" Target="../tags/tag359.xml"/><Relationship Id="rId2" Type="http://schemas.openxmlformats.org/officeDocument/2006/relationships/tags" Target="../tags/tag354.xml"/><Relationship Id="rId16" Type="http://schemas.openxmlformats.org/officeDocument/2006/relationships/tags" Target="../tags/tag368.xml"/><Relationship Id="rId29" Type="http://schemas.openxmlformats.org/officeDocument/2006/relationships/tags" Target="../tags/tag381.xml"/><Relationship Id="rId11" Type="http://schemas.openxmlformats.org/officeDocument/2006/relationships/tags" Target="../tags/tag363.xml"/><Relationship Id="rId24" Type="http://schemas.openxmlformats.org/officeDocument/2006/relationships/tags" Target="../tags/tag376.xml"/><Relationship Id="rId32" Type="http://schemas.openxmlformats.org/officeDocument/2006/relationships/tags" Target="../tags/tag384.xml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29.png"/><Relationship Id="rId53" Type="http://schemas.openxmlformats.org/officeDocument/2006/relationships/image" Target="../media/image51.png"/><Relationship Id="rId5" Type="http://schemas.openxmlformats.org/officeDocument/2006/relationships/tags" Target="../tags/tag357.xml"/><Relationship Id="rId19" Type="http://schemas.openxmlformats.org/officeDocument/2006/relationships/tags" Target="../tags/tag371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tags" Target="../tags/tag374.xml"/><Relationship Id="rId27" Type="http://schemas.openxmlformats.org/officeDocument/2006/relationships/tags" Target="../tags/tag379.xml"/><Relationship Id="rId30" Type="http://schemas.openxmlformats.org/officeDocument/2006/relationships/tags" Target="../tags/tag382.xml"/><Relationship Id="rId35" Type="http://schemas.openxmlformats.org/officeDocument/2006/relationships/image" Target="../media/image61.png"/><Relationship Id="rId43" Type="http://schemas.openxmlformats.org/officeDocument/2006/relationships/image" Target="../media/image6.png"/><Relationship Id="rId48" Type="http://schemas.openxmlformats.org/officeDocument/2006/relationships/image" Target="../media/image64.png"/><Relationship Id="rId56" Type="http://schemas.openxmlformats.org/officeDocument/2006/relationships/image" Target="../media/image68.png"/><Relationship Id="rId8" Type="http://schemas.openxmlformats.org/officeDocument/2006/relationships/tags" Target="../tags/tag360.xml"/><Relationship Id="rId51" Type="http://schemas.openxmlformats.org/officeDocument/2006/relationships/image" Target="../media/image66.png"/><Relationship Id="rId3" Type="http://schemas.openxmlformats.org/officeDocument/2006/relationships/tags" Target="../tags/tag355.xml"/><Relationship Id="rId12" Type="http://schemas.openxmlformats.org/officeDocument/2006/relationships/tags" Target="../tags/tag364.xml"/><Relationship Id="rId17" Type="http://schemas.openxmlformats.org/officeDocument/2006/relationships/tags" Target="../tags/tag369.xml"/><Relationship Id="rId25" Type="http://schemas.openxmlformats.org/officeDocument/2006/relationships/tags" Target="../tags/tag377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2.png"/><Relationship Id="rId46" Type="http://schemas.openxmlformats.org/officeDocument/2006/relationships/image" Target="../media/image30.png"/><Relationship Id="rId20" Type="http://schemas.openxmlformats.org/officeDocument/2006/relationships/tags" Target="../tags/tag372.xml"/><Relationship Id="rId41" Type="http://schemas.openxmlformats.org/officeDocument/2006/relationships/image" Target="../media/image5.png"/><Relationship Id="rId54" Type="http://schemas.openxmlformats.org/officeDocument/2006/relationships/image" Target="../media/image33.png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5" Type="http://schemas.openxmlformats.org/officeDocument/2006/relationships/tags" Target="../tags/tag367.xml"/><Relationship Id="rId23" Type="http://schemas.openxmlformats.org/officeDocument/2006/relationships/tags" Target="../tags/tag375.xml"/><Relationship Id="rId28" Type="http://schemas.openxmlformats.org/officeDocument/2006/relationships/tags" Target="../tags/tag380.xml"/><Relationship Id="rId36" Type="http://schemas.openxmlformats.org/officeDocument/2006/relationships/image" Target="../media/image62.png"/><Relationship Id="rId49" Type="http://schemas.openxmlformats.org/officeDocument/2006/relationships/image" Target="../media/image14.png"/><Relationship Id="rId57" Type="http://schemas.openxmlformats.org/officeDocument/2006/relationships/image" Target="../media/image69.png"/><Relationship Id="rId10" Type="http://schemas.openxmlformats.org/officeDocument/2006/relationships/tags" Target="../tags/tag362.xml"/><Relationship Id="rId31" Type="http://schemas.openxmlformats.org/officeDocument/2006/relationships/tags" Target="../tags/tag383.xml"/><Relationship Id="rId44" Type="http://schemas.openxmlformats.org/officeDocument/2006/relationships/image" Target="../media/image24.png"/><Relationship Id="rId52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9" Type="http://schemas.openxmlformats.org/officeDocument/2006/relationships/image" Target="../media/image20.png"/><Relationship Id="rId21" Type="http://schemas.openxmlformats.org/officeDocument/2006/relationships/tags" Target="../tags/tag48.xml"/><Relationship Id="rId34" Type="http://schemas.openxmlformats.org/officeDocument/2006/relationships/image" Target="../media/image2.png"/><Relationship Id="rId42" Type="http://schemas.openxmlformats.org/officeDocument/2006/relationships/image" Target="../media/image6.png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9" Type="http://schemas.openxmlformats.org/officeDocument/2006/relationships/tags" Target="../tags/tag56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5.png"/><Relationship Id="rId40" Type="http://schemas.openxmlformats.org/officeDocument/2006/relationships/image" Target="../media/image21.png"/><Relationship Id="rId45" Type="http://schemas.openxmlformats.org/officeDocument/2006/relationships/image" Target="../media/image25.png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tags" Target="../tags/tag55.xml"/><Relationship Id="rId36" Type="http://schemas.openxmlformats.org/officeDocument/2006/relationships/image" Target="../media/image4.png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31" Type="http://schemas.openxmlformats.org/officeDocument/2006/relationships/tags" Target="../tags/tag58.xml"/><Relationship Id="rId44" Type="http://schemas.openxmlformats.org/officeDocument/2006/relationships/image" Target="../media/image24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Relationship Id="rId30" Type="http://schemas.openxmlformats.org/officeDocument/2006/relationships/tags" Target="../tags/tag57.xml"/><Relationship Id="rId35" Type="http://schemas.openxmlformats.org/officeDocument/2006/relationships/image" Target="../media/image3.png"/><Relationship Id="rId43" Type="http://schemas.openxmlformats.org/officeDocument/2006/relationships/image" Target="../media/image23.png"/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33" Type="http://schemas.openxmlformats.org/officeDocument/2006/relationships/image" Target="../media/image1.png"/><Relationship Id="rId38" Type="http://schemas.openxmlformats.org/officeDocument/2006/relationships/image" Target="../media/image8.png"/><Relationship Id="rId20" Type="http://schemas.openxmlformats.org/officeDocument/2006/relationships/tags" Target="../tags/tag47.xml"/><Relationship Id="rId4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tags" Target="../tags/tag84.xml"/><Relationship Id="rId39" Type="http://schemas.openxmlformats.org/officeDocument/2006/relationships/image" Target="../media/image20.png"/><Relationship Id="rId21" Type="http://schemas.openxmlformats.org/officeDocument/2006/relationships/tags" Target="../tags/tag79.xml"/><Relationship Id="rId34" Type="http://schemas.openxmlformats.org/officeDocument/2006/relationships/image" Target="../media/image2.png"/><Relationship Id="rId42" Type="http://schemas.openxmlformats.org/officeDocument/2006/relationships/image" Target="../media/image6.png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9" Type="http://schemas.openxmlformats.org/officeDocument/2006/relationships/tags" Target="../tags/tag87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5.png"/><Relationship Id="rId40" Type="http://schemas.openxmlformats.org/officeDocument/2006/relationships/image" Target="../media/image21.png"/><Relationship Id="rId45" Type="http://schemas.openxmlformats.org/officeDocument/2006/relationships/image" Target="../media/image27.png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28" Type="http://schemas.openxmlformats.org/officeDocument/2006/relationships/tags" Target="../tags/tag86.xml"/><Relationship Id="rId36" Type="http://schemas.openxmlformats.org/officeDocument/2006/relationships/image" Target="../media/image4.png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tags" Target="../tags/tag89.xml"/><Relationship Id="rId44" Type="http://schemas.openxmlformats.org/officeDocument/2006/relationships/image" Target="../media/image25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Relationship Id="rId27" Type="http://schemas.openxmlformats.org/officeDocument/2006/relationships/tags" Target="../tags/tag85.xml"/><Relationship Id="rId30" Type="http://schemas.openxmlformats.org/officeDocument/2006/relationships/tags" Target="../tags/tag88.xml"/><Relationship Id="rId35" Type="http://schemas.openxmlformats.org/officeDocument/2006/relationships/image" Target="../media/image3.png"/><Relationship Id="rId43" Type="http://schemas.openxmlformats.org/officeDocument/2006/relationships/image" Target="../media/image26.png"/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tags" Target="../tags/tag83.xml"/><Relationship Id="rId33" Type="http://schemas.openxmlformats.org/officeDocument/2006/relationships/image" Target="../media/image1.png"/><Relationship Id="rId38" Type="http://schemas.openxmlformats.org/officeDocument/2006/relationships/image" Target="../media/image8.png"/><Relationship Id="rId20" Type="http://schemas.openxmlformats.org/officeDocument/2006/relationships/tags" Target="../tags/tag78.xml"/><Relationship Id="rId4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15.xml"/><Relationship Id="rId21" Type="http://schemas.openxmlformats.org/officeDocument/2006/relationships/tags" Target="../tags/tag110.xml"/><Relationship Id="rId42" Type="http://schemas.openxmlformats.org/officeDocument/2006/relationships/tags" Target="../tags/tag131.xml"/><Relationship Id="rId47" Type="http://schemas.openxmlformats.org/officeDocument/2006/relationships/tags" Target="../tags/tag136.xml"/><Relationship Id="rId63" Type="http://schemas.openxmlformats.org/officeDocument/2006/relationships/image" Target="../media/image28.png"/><Relationship Id="rId68" Type="http://schemas.openxmlformats.org/officeDocument/2006/relationships/image" Target="../media/image30.png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29" Type="http://schemas.openxmlformats.org/officeDocument/2006/relationships/tags" Target="../tags/tag118.xml"/><Relationship Id="rId11" Type="http://schemas.openxmlformats.org/officeDocument/2006/relationships/tags" Target="../tags/tag100.xml"/><Relationship Id="rId24" Type="http://schemas.openxmlformats.org/officeDocument/2006/relationships/tags" Target="../tags/tag113.xml"/><Relationship Id="rId32" Type="http://schemas.openxmlformats.org/officeDocument/2006/relationships/tags" Target="../tags/tag121.xml"/><Relationship Id="rId37" Type="http://schemas.openxmlformats.org/officeDocument/2006/relationships/tags" Target="../tags/tag126.xml"/><Relationship Id="rId40" Type="http://schemas.openxmlformats.org/officeDocument/2006/relationships/tags" Target="../tags/tag129.xml"/><Relationship Id="rId45" Type="http://schemas.openxmlformats.org/officeDocument/2006/relationships/tags" Target="../tags/tag134.xml"/><Relationship Id="rId53" Type="http://schemas.openxmlformats.org/officeDocument/2006/relationships/tags" Target="../tags/tag142.xml"/><Relationship Id="rId58" Type="http://schemas.openxmlformats.org/officeDocument/2006/relationships/image" Target="../media/image4.png"/><Relationship Id="rId66" Type="http://schemas.openxmlformats.org/officeDocument/2006/relationships/image" Target="../media/image27.png"/><Relationship Id="rId74" Type="http://schemas.openxmlformats.org/officeDocument/2006/relationships/image" Target="../media/image19.png"/><Relationship Id="rId5" Type="http://schemas.openxmlformats.org/officeDocument/2006/relationships/tags" Target="../tags/tag94.xml"/><Relationship Id="rId61" Type="http://schemas.openxmlformats.org/officeDocument/2006/relationships/image" Target="../media/image6.png"/><Relationship Id="rId19" Type="http://schemas.openxmlformats.org/officeDocument/2006/relationships/tags" Target="../tags/tag108.xml"/><Relationship Id="rId14" Type="http://schemas.openxmlformats.org/officeDocument/2006/relationships/tags" Target="../tags/tag103.xml"/><Relationship Id="rId22" Type="http://schemas.openxmlformats.org/officeDocument/2006/relationships/tags" Target="../tags/tag111.xml"/><Relationship Id="rId27" Type="http://schemas.openxmlformats.org/officeDocument/2006/relationships/tags" Target="../tags/tag116.xml"/><Relationship Id="rId30" Type="http://schemas.openxmlformats.org/officeDocument/2006/relationships/tags" Target="../tags/tag119.xml"/><Relationship Id="rId35" Type="http://schemas.openxmlformats.org/officeDocument/2006/relationships/tags" Target="../tags/tag124.xml"/><Relationship Id="rId43" Type="http://schemas.openxmlformats.org/officeDocument/2006/relationships/tags" Target="../tags/tag132.xml"/><Relationship Id="rId48" Type="http://schemas.openxmlformats.org/officeDocument/2006/relationships/tags" Target="../tags/tag137.xml"/><Relationship Id="rId56" Type="http://schemas.openxmlformats.org/officeDocument/2006/relationships/image" Target="../media/image2.png"/><Relationship Id="rId64" Type="http://schemas.openxmlformats.org/officeDocument/2006/relationships/image" Target="../media/image20.png"/><Relationship Id="rId69" Type="http://schemas.openxmlformats.org/officeDocument/2006/relationships/image" Target="../media/image14.png"/><Relationship Id="rId8" Type="http://schemas.openxmlformats.org/officeDocument/2006/relationships/tags" Target="../tags/tag97.xml"/><Relationship Id="rId51" Type="http://schemas.openxmlformats.org/officeDocument/2006/relationships/tags" Target="../tags/tag140.xml"/><Relationship Id="rId72" Type="http://schemas.openxmlformats.org/officeDocument/2006/relationships/image" Target="../media/image33.png"/><Relationship Id="rId3" Type="http://schemas.openxmlformats.org/officeDocument/2006/relationships/tags" Target="../tags/tag92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5" Type="http://schemas.openxmlformats.org/officeDocument/2006/relationships/tags" Target="../tags/tag114.xml"/><Relationship Id="rId33" Type="http://schemas.openxmlformats.org/officeDocument/2006/relationships/tags" Target="../tags/tag122.xml"/><Relationship Id="rId38" Type="http://schemas.openxmlformats.org/officeDocument/2006/relationships/tags" Target="../tags/tag127.xml"/><Relationship Id="rId46" Type="http://schemas.openxmlformats.org/officeDocument/2006/relationships/tags" Target="../tags/tag135.xml"/><Relationship Id="rId59" Type="http://schemas.openxmlformats.org/officeDocument/2006/relationships/image" Target="../media/image5.png"/><Relationship Id="rId67" Type="http://schemas.openxmlformats.org/officeDocument/2006/relationships/image" Target="../media/image29.png"/><Relationship Id="rId20" Type="http://schemas.openxmlformats.org/officeDocument/2006/relationships/tags" Target="../tags/tag109.xml"/><Relationship Id="rId41" Type="http://schemas.openxmlformats.org/officeDocument/2006/relationships/tags" Target="../tags/tag130.xml"/><Relationship Id="rId54" Type="http://schemas.openxmlformats.org/officeDocument/2006/relationships/slideLayout" Target="../slideLayouts/slideLayout1.xml"/><Relationship Id="rId62" Type="http://schemas.openxmlformats.org/officeDocument/2006/relationships/image" Target="../media/image7.png"/><Relationship Id="rId70" Type="http://schemas.openxmlformats.org/officeDocument/2006/relationships/image" Target="../media/image31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5" Type="http://schemas.openxmlformats.org/officeDocument/2006/relationships/tags" Target="../tags/tag104.xml"/><Relationship Id="rId23" Type="http://schemas.openxmlformats.org/officeDocument/2006/relationships/tags" Target="../tags/tag112.xml"/><Relationship Id="rId28" Type="http://schemas.openxmlformats.org/officeDocument/2006/relationships/tags" Target="../tags/tag117.xml"/><Relationship Id="rId36" Type="http://schemas.openxmlformats.org/officeDocument/2006/relationships/tags" Target="../tags/tag125.xml"/><Relationship Id="rId49" Type="http://schemas.openxmlformats.org/officeDocument/2006/relationships/tags" Target="../tags/tag138.xml"/><Relationship Id="rId57" Type="http://schemas.openxmlformats.org/officeDocument/2006/relationships/image" Target="../media/image3.png"/><Relationship Id="rId10" Type="http://schemas.openxmlformats.org/officeDocument/2006/relationships/tags" Target="../tags/tag99.xml"/><Relationship Id="rId31" Type="http://schemas.openxmlformats.org/officeDocument/2006/relationships/tags" Target="../tags/tag120.xml"/><Relationship Id="rId44" Type="http://schemas.openxmlformats.org/officeDocument/2006/relationships/tags" Target="../tags/tag133.xml"/><Relationship Id="rId52" Type="http://schemas.openxmlformats.org/officeDocument/2006/relationships/tags" Target="../tags/tag141.xml"/><Relationship Id="rId60" Type="http://schemas.openxmlformats.org/officeDocument/2006/relationships/image" Target="../media/image8.png"/><Relationship Id="rId65" Type="http://schemas.openxmlformats.org/officeDocument/2006/relationships/image" Target="../media/image22.png"/><Relationship Id="rId73" Type="http://schemas.openxmlformats.org/officeDocument/2006/relationships/image" Target="../media/image34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3" Type="http://schemas.openxmlformats.org/officeDocument/2006/relationships/tags" Target="../tags/tag102.xml"/><Relationship Id="rId18" Type="http://schemas.openxmlformats.org/officeDocument/2006/relationships/tags" Target="../tags/tag107.xml"/><Relationship Id="rId39" Type="http://schemas.openxmlformats.org/officeDocument/2006/relationships/tags" Target="../tags/tag128.xml"/><Relationship Id="rId34" Type="http://schemas.openxmlformats.org/officeDocument/2006/relationships/tags" Target="../tags/tag123.xml"/><Relationship Id="rId50" Type="http://schemas.openxmlformats.org/officeDocument/2006/relationships/tags" Target="../tags/tag139.xml"/><Relationship Id="rId55" Type="http://schemas.openxmlformats.org/officeDocument/2006/relationships/image" Target="../media/image1.png"/><Relationship Id="rId7" Type="http://schemas.openxmlformats.org/officeDocument/2006/relationships/tags" Target="../tags/tag96.xml"/><Relationship Id="rId7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168.xml"/><Relationship Id="rId21" Type="http://schemas.openxmlformats.org/officeDocument/2006/relationships/tags" Target="../tags/tag163.xml"/><Relationship Id="rId42" Type="http://schemas.openxmlformats.org/officeDocument/2006/relationships/tags" Target="../tags/tag184.xml"/><Relationship Id="rId47" Type="http://schemas.openxmlformats.org/officeDocument/2006/relationships/tags" Target="../tags/tag189.xml"/><Relationship Id="rId63" Type="http://schemas.openxmlformats.org/officeDocument/2006/relationships/image" Target="../media/image8.png"/><Relationship Id="rId68" Type="http://schemas.openxmlformats.org/officeDocument/2006/relationships/image" Target="../media/image12.png"/><Relationship Id="rId84" Type="http://schemas.openxmlformats.org/officeDocument/2006/relationships/image" Target="../media/image19.png"/><Relationship Id="rId16" Type="http://schemas.openxmlformats.org/officeDocument/2006/relationships/tags" Target="../tags/tag158.xml"/><Relationship Id="rId11" Type="http://schemas.openxmlformats.org/officeDocument/2006/relationships/tags" Target="../tags/tag153.xml"/><Relationship Id="rId32" Type="http://schemas.openxmlformats.org/officeDocument/2006/relationships/tags" Target="../tags/tag174.xml"/><Relationship Id="rId37" Type="http://schemas.openxmlformats.org/officeDocument/2006/relationships/tags" Target="../tags/tag179.xml"/><Relationship Id="rId53" Type="http://schemas.openxmlformats.org/officeDocument/2006/relationships/image" Target="../media/image1.png"/><Relationship Id="rId58" Type="http://schemas.openxmlformats.org/officeDocument/2006/relationships/image" Target="../media/image29.png"/><Relationship Id="rId74" Type="http://schemas.openxmlformats.org/officeDocument/2006/relationships/image" Target="../media/image17.png"/><Relationship Id="rId79" Type="http://schemas.openxmlformats.org/officeDocument/2006/relationships/image" Target="../media/image18.png"/><Relationship Id="rId5" Type="http://schemas.openxmlformats.org/officeDocument/2006/relationships/tags" Target="../tags/tag147.xml"/><Relationship Id="rId61" Type="http://schemas.openxmlformats.org/officeDocument/2006/relationships/image" Target="../media/image6.png"/><Relationship Id="rId82" Type="http://schemas.openxmlformats.org/officeDocument/2006/relationships/image" Target="../media/image34.png"/><Relationship Id="rId19" Type="http://schemas.openxmlformats.org/officeDocument/2006/relationships/tags" Target="../tags/tag161.xml"/><Relationship Id="rId14" Type="http://schemas.openxmlformats.org/officeDocument/2006/relationships/tags" Target="../tags/tag156.xml"/><Relationship Id="rId22" Type="http://schemas.openxmlformats.org/officeDocument/2006/relationships/tags" Target="../tags/tag164.xml"/><Relationship Id="rId27" Type="http://schemas.openxmlformats.org/officeDocument/2006/relationships/tags" Target="../tags/tag169.xml"/><Relationship Id="rId30" Type="http://schemas.openxmlformats.org/officeDocument/2006/relationships/tags" Target="../tags/tag172.xml"/><Relationship Id="rId35" Type="http://schemas.openxmlformats.org/officeDocument/2006/relationships/tags" Target="../tags/tag177.xml"/><Relationship Id="rId43" Type="http://schemas.openxmlformats.org/officeDocument/2006/relationships/tags" Target="../tags/tag185.xml"/><Relationship Id="rId48" Type="http://schemas.openxmlformats.org/officeDocument/2006/relationships/tags" Target="../tags/tag190.xml"/><Relationship Id="rId56" Type="http://schemas.openxmlformats.org/officeDocument/2006/relationships/image" Target="../media/image4.png"/><Relationship Id="rId64" Type="http://schemas.openxmlformats.org/officeDocument/2006/relationships/image" Target="../media/image9.png"/><Relationship Id="rId69" Type="http://schemas.openxmlformats.org/officeDocument/2006/relationships/image" Target="../media/image37.png"/><Relationship Id="rId77" Type="http://schemas.openxmlformats.org/officeDocument/2006/relationships/image" Target="../media/image44.png"/><Relationship Id="rId8" Type="http://schemas.openxmlformats.org/officeDocument/2006/relationships/tags" Target="../tags/tag150.xml"/><Relationship Id="rId51" Type="http://schemas.openxmlformats.org/officeDocument/2006/relationships/slideLayout" Target="../slideLayouts/slideLayout1.xml"/><Relationship Id="rId72" Type="http://schemas.openxmlformats.org/officeDocument/2006/relationships/image" Target="../media/image40.png"/><Relationship Id="rId80" Type="http://schemas.openxmlformats.org/officeDocument/2006/relationships/image" Target="../media/image46.png"/><Relationship Id="rId3" Type="http://schemas.openxmlformats.org/officeDocument/2006/relationships/tags" Target="../tags/tag145.xml"/><Relationship Id="rId12" Type="http://schemas.openxmlformats.org/officeDocument/2006/relationships/tags" Target="../tags/tag154.xml"/><Relationship Id="rId17" Type="http://schemas.openxmlformats.org/officeDocument/2006/relationships/tags" Target="../tags/tag159.xml"/><Relationship Id="rId25" Type="http://schemas.openxmlformats.org/officeDocument/2006/relationships/tags" Target="../tags/tag167.xml"/><Relationship Id="rId33" Type="http://schemas.openxmlformats.org/officeDocument/2006/relationships/tags" Target="../tags/tag175.xml"/><Relationship Id="rId38" Type="http://schemas.openxmlformats.org/officeDocument/2006/relationships/tags" Target="../tags/tag180.xml"/><Relationship Id="rId46" Type="http://schemas.openxmlformats.org/officeDocument/2006/relationships/tags" Target="../tags/tag188.xml"/><Relationship Id="rId59" Type="http://schemas.openxmlformats.org/officeDocument/2006/relationships/image" Target="../media/image30.png"/><Relationship Id="rId67" Type="http://schemas.openxmlformats.org/officeDocument/2006/relationships/image" Target="../media/image36.png"/><Relationship Id="rId20" Type="http://schemas.openxmlformats.org/officeDocument/2006/relationships/tags" Target="../tags/tag162.xml"/><Relationship Id="rId41" Type="http://schemas.openxmlformats.org/officeDocument/2006/relationships/tags" Target="../tags/tag183.xml"/><Relationship Id="rId54" Type="http://schemas.openxmlformats.org/officeDocument/2006/relationships/image" Target="../media/image2.png"/><Relationship Id="rId62" Type="http://schemas.openxmlformats.org/officeDocument/2006/relationships/image" Target="../media/image7.png"/><Relationship Id="rId70" Type="http://schemas.openxmlformats.org/officeDocument/2006/relationships/image" Target="../media/image38.png"/><Relationship Id="rId75" Type="http://schemas.openxmlformats.org/officeDocument/2006/relationships/image" Target="../media/image42.png"/><Relationship Id="rId83" Type="http://schemas.openxmlformats.org/officeDocument/2006/relationships/image" Target="../media/image47.png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5" Type="http://schemas.openxmlformats.org/officeDocument/2006/relationships/tags" Target="../tags/tag157.xml"/><Relationship Id="rId23" Type="http://schemas.openxmlformats.org/officeDocument/2006/relationships/tags" Target="../tags/tag165.xml"/><Relationship Id="rId28" Type="http://schemas.openxmlformats.org/officeDocument/2006/relationships/tags" Target="../tags/tag170.xml"/><Relationship Id="rId36" Type="http://schemas.openxmlformats.org/officeDocument/2006/relationships/tags" Target="../tags/tag178.xml"/><Relationship Id="rId49" Type="http://schemas.openxmlformats.org/officeDocument/2006/relationships/tags" Target="../tags/tag191.xml"/><Relationship Id="rId57" Type="http://schemas.openxmlformats.org/officeDocument/2006/relationships/image" Target="../media/image5.png"/><Relationship Id="rId10" Type="http://schemas.openxmlformats.org/officeDocument/2006/relationships/tags" Target="../tags/tag152.xml"/><Relationship Id="rId31" Type="http://schemas.openxmlformats.org/officeDocument/2006/relationships/tags" Target="../tags/tag173.xml"/><Relationship Id="rId44" Type="http://schemas.openxmlformats.org/officeDocument/2006/relationships/tags" Target="../tags/tag186.xml"/><Relationship Id="rId52" Type="http://schemas.openxmlformats.org/officeDocument/2006/relationships/image" Target="../media/image10.png"/><Relationship Id="rId60" Type="http://schemas.openxmlformats.org/officeDocument/2006/relationships/image" Target="../media/image14.png"/><Relationship Id="rId65" Type="http://schemas.openxmlformats.org/officeDocument/2006/relationships/image" Target="../media/image11.png"/><Relationship Id="rId73" Type="http://schemas.openxmlformats.org/officeDocument/2006/relationships/image" Target="../media/image41.png"/><Relationship Id="rId78" Type="http://schemas.openxmlformats.org/officeDocument/2006/relationships/image" Target="../media/image45.png"/><Relationship Id="rId81" Type="http://schemas.openxmlformats.org/officeDocument/2006/relationships/image" Target="../media/image33.png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3" Type="http://schemas.openxmlformats.org/officeDocument/2006/relationships/tags" Target="../tags/tag155.xml"/><Relationship Id="rId18" Type="http://schemas.openxmlformats.org/officeDocument/2006/relationships/tags" Target="../tags/tag160.xml"/><Relationship Id="rId39" Type="http://schemas.openxmlformats.org/officeDocument/2006/relationships/tags" Target="../tags/tag181.xml"/><Relationship Id="rId34" Type="http://schemas.openxmlformats.org/officeDocument/2006/relationships/tags" Target="../tags/tag176.xml"/><Relationship Id="rId50" Type="http://schemas.openxmlformats.org/officeDocument/2006/relationships/tags" Target="../tags/tag192.xml"/><Relationship Id="rId55" Type="http://schemas.openxmlformats.org/officeDocument/2006/relationships/image" Target="../media/image3.png"/><Relationship Id="rId76" Type="http://schemas.openxmlformats.org/officeDocument/2006/relationships/image" Target="../media/image43.png"/><Relationship Id="rId7" Type="http://schemas.openxmlformats.org/officeDocument/2006/relationships/tags" Target="../tags/tag149.xml"/><Relationship Id="rId71" Type="http://schemas.openxmlformats.org/officeDocument/2006/relationships/image" Target="../media/image39.png"/><Relationship Id="rId2" Type="http://schemas.openxmlformats.org/officeDocument/2006/relationships/tags" Target="../tags/tag144.xml"/><Relationship Id="rId29" Type="http://schemas.openxmlformats.org/officeDocument/2006/relationships/tags" Target="../tags/tag171.xml"/><Relationship Id="rId24" Type="http://schemas.openxmlformats.org/officeDocument/2006/relationships/tags" Target="../tags/tag166.xml"/><Relationship Id="rId40" Type="http://schemas.openxmlformats.org/officeDocument/2006/relationships/tags" Target="../tags/tag182.xml"/><Relationship Id="rId45" Type="http://schemas.openxmlformats.org/officeDocument/2006/relationships/tags" Target="../tags/tag187.xml"/><Relationship Id="rId66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26" Type="http://schemas.openxmlformats.org/officeDocument/2006/relationships/tags" Target="../tags/tag218.xml"/><Relationship Id="rId39" Type="http://schemas.openxmlformats.org/officeDocument/2006/relationships/image" Target="../media/image2.png"/><Relationship Id="rId21" Type="http://schemas.openxmlformats.org/officeDocument/2006/relationships/tags" Target="../tags/tag213.xml"/><Relationship Id="rId34" Type="http://schemas.openxmlformats.org/officeDocument/2006/relationships/tags" Target="../tags/tag226.xml"/><Relationship Id="rId42" Type="http://schemas.openxmlformats.org/officeDocument/2006/relationships/image" Target="../media/image5.png"/><Relationship Id="rId47" Type="http://schemas.openxmlformats.org/officeDocument/2006/relationships/image" Target="../media/image48.png"/><Relationship Id="rId50" Type="http://schemas.openxmlformats.org/officeDocument/2006/relationships/image" Target="../media/image24.png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6" Type="http://schemas.openxmlformats.org/officeDocument/2006/relationships/tags" Target="../tags/tag208.xml"/><Relationship Id="rId29" Type="http://schemas.openxmlformats.org/officeDocument/2006/relationships/tags" Target="../tags/tag221.xml"/><Relationship Id="rId11" Type="http://schemas.openxmlformats.org/officeDocument/2006/relationships/tags" Target="../tags/tag203.xml"/><Relationship Id="rId24" Type="http://schemas.openxmlformats.org/officeDocument/2006/relationships/tags" Target="../tags/tag216.xml"/><Relationship Id="rId32" Type="http://schemas.openxmlformats.org/officeDocument/2006/relationships/tags" Target="../tags/tag224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image" Target="../media/image22.png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tags" Target="../tags/tag215.xml"/><Relationship Id="rId28" Type="http://schemas.openxmlformats.org/officeDocument/2006/relationships/tags" Target="../tags/tag220.xml"/><Relationship Id="rId36" Type="http://schemas.openxmlformats.org/officeDocument/2006/relationships/tags" Target="../tags/tag228.xml"/><Relationship Id="rId49" Type="http://schemas.openxmlformats.org/officeDocument/2006/relationships/image" Target="../media/image23.png"/><Relationship Id="rId10" Type="http://schemas.openxmlformats.org/officeDocument/2006/relationships/tags" Target="../tags/tag202.xml"/><Relationship Id="rId19" Type="http://schemas.openxmlformats.org/officeDocument/2006/relationships/tags" Target="../tags/tag211.xml"/><Relationship Id="rId31" Type="http://schemas.openxmlformats.org/officeDocument/2006/relationships/tags" Target="../tags/tag223.xml"/><Relationship Id="rId44" Type="http://schemas.openxmlformats.org/officeDocument/2006/relationships/image" Target="../media/image20.png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tags" Target="../tags/tag214.xml"/><Relationship Id="rId27" Type="http://schemas.openxmlformats.org/officeDocument/2006/relationships/tags" Target="../tags/tag219.xml"/><Relationship Id="rId30" Type="http://schemas.openxmlformats.org/officeDocument/2006/relationships/tags" Target="../tags/tag222.xml"/><Relationship Id="rId35" Type="http://schemas.openxmlformats.org/officeDocument/2006/relationships/tags" Target="../tags/tag227.xml"/><Relationship Id="rId43" Type="http://schemas.openxmlformats.org/officeDocument/2006/relationships/image" Target="../media/image8.png"/><Relationship Id="rId48" Type="http://schemas.openxmlformats.org/officeDocument/2006/relationships/image" Target="../media/image46.png"/><Relationship Id="rId8" Type="http://schemas.openxmlformats.org/officeDocument/2006/relationships/tags" Target="../tags/tag200.xml"/><Relationship Id="rId51" Type="http://schemas.openxmlformats.org/officeDocument/2006/relationships/image" Target="../media/image25.png"/><Relationship Id="rId3" Type="http://schemas.openxmlformats.org/officeDocument/2006/relationships/tags" Target="../tags/tag195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5" Type="http://schemas.openxmlformats.org/officeDocument/2006/relationships/tags" Target="../tags/tag217.xml"/><Relationship Id="rId33" Type="http://schemas.openxmlformats.org/officeDocument/2006/relationships/tags" Target="../tags/tag225.xml"/><Relationship Id="rId38" Type="http://schemas.openxmlformats.org/officeDocument/2006/relationships/image" Target="../media/image1.png"/><Relationship Id="rId46" Type="http://schemas.openxmlformats.org/officeDocument/2006/relationships/image" Target="../media/image6.png"/><Relationship Id="rId20" Type="http://schemas.openxmlformats.org/officeDocument/2006/relationships/tags" Target="../tags/tag212.xml"/><Relationship Id="rId41" Type="http://schemas.openxmlformats.org/officeDocument/2006/relationships/image" Target="../media/image4.png"/><Relationship Id="rId1" Type="http://schemas.openxmlformats.org/officeDocument/2006/relationships/tags" Target="../tags/tag193.xml"/><Relationship Id="rId6" Type="http://schemas.openxmlformats.org/officeDocument/2006/relationships/tags" Target="../tags/tag19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41.xml"/><Relationship Id="rId18" Type="http://schemas.openxmlformats.org/officeDocument/2006/relationships/tags" Target="../tags/tag246.xml"/><Relationship Id="rId26" Type="http://schemas.openxmlformats.org/officeDocument/2006/relationships/tags" Target="../tags/tag254.xml"/><Relationship Id="rId39" Type="http://schemas.openxmlformats.org/officeDocument/2006/relationships/image" Target="../media/image2.png"/><Relationship Id="rId21" Type="http://schemas.openxmlformats.org/officeDocument/2006/relationships/tags" Target="../tags/tag249.xml"/><Relationship Id="rId34" Type="http://schemas.openxmlformats.org/officeDocument/2006/relationships/tags" Target="../tags/tag262.xml"/><Relationship Id="rId42" Type="http://schemas.openxmlformats.org/officeDocument/2006/relationships/image" Target="../media/image5.png"/><Relationship Id="rId47" Type="http://schemas.openxmlformats.org/officeDocument/2006/relationships/image" Target="../media/image48.png"/><Relationship Id="rId50" Type="http://schemas.openxmlformats.org/officeDocument/2006/relationships/image" Target="../media/image25.png"/><Relationship Id="rId7" Type="http://schemas.openxmlformats.org/officeDocument/2006/relationships/tags" Target="../tags/tag235.xml"/><Relationship Id="rId2" Type="http://schemas.openxmlformats.org/officeDocument/2006/relationships/tags" Target="../tags/tag230.xml"/><Relationship Id="rId16" Type="http://schemas.openxmlformats.org/officeDocument/2006/relationships/tags" Target="../tags/tag244.xml"/><Relationship Id="rId29" Type="http://schemas.openxmlformats.org/officeDocument/2006/relationships/tags" Target="../tags/tag257.xml"/><Relationship Id="rId11" Type="http://schemas.openxmlformats.org/officeDocument/2006/relationships/tags" Target="../tags/tag239.xml"/><Relationship Id="rId24" Type="http://schemas.openxmlformats.org/officeDocument/2006/relationships/tags" Target="../tags/tag252.xml"/><Relationship Id="rId32" Type="http://schemas.openxmlformats.org/officeDocument/2006/relationships/tags" Target="../tags/tag260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image" Target="../media/image22.png"/><Relationship Id="rId5" Type="http://schemas.openxmlformats.org/officeDocument/2006/relationships/tags" Target="../tags/tag233.xml"/><Relationship Id="rId15" Type="http://schemas.openxmlformats.org/officeDocument/2006/relationships/tags" Target="../tags/tag243.xml"/><Relationship Id="rId23" Type="http://schemas.openxmlformats.org/officeDocument/2006/relationships/tags" Target="../tags/tag251.xml"/><Relationship Id="rId28" Type="http://schemas.openxmlformats.org/officeDocument/2006/relationships/tags" Target="../tags/tag256.xml"/><Relationship Id="rId36" Type="http://schemas.openxmlformats.org/officeDocument/2006/relationships/tags" Target="../tags/tag264.xml"/><Relationship Id="rId49" Type="http://schemas.openxmlformats.org/officeDocument/2006/relationships/image" Target="../media/image26.png"/><Relationship Id="rId10" Type="http://schemas.openxmlformats.org/officeDocument/2006/relationships/tags" Target="../tags/tag238.xml"/><Relationship Id="rId19" Type="http://schemas.openxmlformats.org/officeDocument/2006/relationships/tags" Target="../tags/tag247.xml"/><Relationship Id="rId31" Type="http://schemas.openxmlformats.org/officeDocument/2006/relationships/tags" Target="../tags/tag259.xml"/><Relationship Id="rId44" Type="http://schemas.openxmlformats.org/officeDocument/2006/relationships/image" Target="../media/image20.png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Relationship Id="rId22" Type="http://schemas.openxmlformats.org/officeDocument/2006/relationships/tags" Target="../tags/tag250.xml"/><Relationship Id="rId27" Type="http://schemas.openxmlformats.org/officeDocument/2006/relationships/tags" Target="../tags/tag255.xml"/><Relationship Id="rId30" Type="http://schemas.openxmlformats.org/officeDocument/2006/relationships/tags" Target="../tags/tag258.xml"/><Relationship Id="rId35" Type="http://schemas.openxmlformats.org/officeDocument/2006/relationships/tags" Target="../tags/tag263.xml"/><Relationship Id="rId43" Type="http://schemas.openxmlformats.org/officeDocument/2006/relationships/image" Target="../media/image8.png"/><Relationship Id="rId48" Type="http://schemas.openxmlformats.org/officeDocument/2006/relationships/image" Target="../media/image46.png"/><Relationship Id="rId8" Type="http://schemas.openxmlformats.org/officeDocument/2006/relationships/tags" Target="../tags/tag236.xml"/><Relationship Id="rId51" Type="http://schemas.openxmlformats.org/officeDocument/2006/relationships/image" Target="../media/image27.png"/><Relationship Id="rId3" Type="http://schemas.openxmlformats.org/officeDocument/2006/relationships/tags" Target="../tags/tag231.xml"/><Relationship Id="rId12" Type="http://schemas.openxmlformats.org/officeDocument/2006/relationships/tags" Target="../tags/tag240.xml"/><Relationship Id="rId17" Type="http://schemas.openxmlformats.org/officeDocument/2006/relationships/tags" Target="../tags/tag245.xml"/><Relationship Id="rId25" Type="http://schemas.openxmlformats.org/officeDocument/2006/relationships/tags" Target="../tags/tag253.xml"/><Relationship Id="rId33" Type="http://schemas.openxmlformats.org/officeDocument/2006/relationships/tags" Target="../tags/tag261.xml"/><Relationship Id="rId38" Type="http://schemas.openxmlformats.org/officeDocument/2006/relationships/image" Target="../media/image1.png"/><Relationship Id="rId46" Type="http://schemas.openxmlformats.org/officeDocument/2006/relationships/image" Target="../media/image6.png"/><Relationship Id="rId20" Type="http://schemas.openxmlformats.org/officeDocument/2006/relationships/tags" Target="../tags/tag248.xml"/><Relationship Id="rId41" Type="http://schemas.openxmlformats.org/officeDocument/2006/relationships/image" Target="../media/image4.png"/><Relationship Id="rId1" Type="http://schemas.openxmlformats.org/officeDocument/2006/relationships/tags" Target="../tags/tag229.xml"/><Relationship Id="rId6" Type="http://schemas.openxmlformats.org/officeDocument/2006/relationships/tags" Target="../tags/tag23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26" Type="http://schemas.openxmlformats.org/officeDocument/2006/relationships/tags" Target="../tags/tag290.xml"/><Relationship Id="rId39" Type="http://schemas.openxmlformats.org/officeDocument/2006/relationships/tags" Target="../tags/tag303.xml"/><Relationship Id="rId21" Type="http://schemas.openxmlformats.org/officeDocument/2006/relationships/tags" Target="../tags/tag285.xml"/><Relationship Id="rId34" Type="http://schemas.openxmlformats.org/officeDocument/2006/relationships/tags" Target="../tags/tag298.xml"/><Relationship Id="rId42" Type="http://schemas.openxmlformats.org/officeDocument/2006/relationships/image" Target="../media/image2.png"/><Relationship Id="rId47" Type="http://schemas.openxmlformats.org/officeDocument/2006/relationships/image" Target="../media/image20.png"/><Relationship Id="rId50" Type="http://schemas.openxmlformats.org/officeDocument/2006/relationships/image" Target="../media/image27.png"/><Relationship Id="rId7" Type="http://schemas.openxmlformats.org/officeDocument/2006/relationships/tags" Target="../tags/tag27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9" Type="http://schemas.openxmlformats.org/officeDocument/2006/relationships/tags" Target="../tags/tag293.xml"/><Relationship Id="rId11" Type="http://schemas.openxmlformats.org/officeDocument/2006/relationships/tags" Target="../tags/tag275.xml"/><Relationship Id="rId24" Type="http://schemas.openxmlformats.org/officeDocument/2006/relationships/tags" Target="../tags/tag288.xml"/><Relationship Id="rId32" Type="http://schemas.openxmlformats.org/officeDocument/2006/relationships/tags" Target="../tags/tag296.xml"/><Relationship Id="rId37" Type="http://schemas.openxmlformats.org/officeDocument/2006/relationships/tags" Target="../tags/tag301.xml"/><Relationship Id="rId40" Type="http://schemas.openxmlformats.org/officeDocument/2006/relationships/slideLayout" Target="../slideLayouts/slideLayout1.xml"/><Relationship Id="rId45" Type="http://schemas.openxmlformats.org/officeDocument/2006/relationships/image" Target="../media/image5.png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tags" Target="../tags/tag287.xml"/><Relationship Id="rId28" Type="http://schemas.openxmlformats.org/officeDocument/2006/relationships/tags" Target="../tags/tag292.xml"/><Relationship Id="rId36" Type="http://schemas.openxmlformats.org/officeDocument/2006/relationships/tags" Target="../tags/tag300.xml"/><Relationship Id="rId49" Type="http://schemas.openxmlformats.org/officeDocument/2006/relationships/image" Target="../media/image6.png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31" Type="http://schemas.openxmlformats.org/officeDocument/2006/relationships/tags" Target="../tags/tag295.xml"/><Relationship Id="rId44" Type="http://schemas.openxmlformats.org/officeDocument/2006/relationships/image" Target="../media/image4.png"/><Relationship Id="rId52" Type="http://schemas.openxmlformats.org/officeDocument/2006/relationships/image" Target="../media/image32.png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Relationship Id="rId27" Type="http://schemas.openxmlformats.org/officeDocument/2006/relationships/tags" Target="../tags/tag291.xml"/><Relationship Id="rId30" Type="http://schemas.openxmlformats.org/officeDocument/2006/relationships/tags" Target="../tags/tag294.xml"/><Relationship Id="rId35" Type="http://schemas.openxmlformats.org/officeDocument/2006/relationships/tags" Target="../tags/tag299.xml"/><Relationship Id="rId43" Type="http://schemas.openxmlformats.org/officeDocument/2006/relationships/image" Target="../media/image3.png"/><Relationship Id="rId48" Type="http://schemas.openxmlformats.org/officeDocument/2006/relationships/image" Target="../media/image22.png"/><Relationship Id="rId8" Type="http://schemas.openxmlformats.org/officeDocument/2006/relationships/tags" Target="../tags/tag272.xml"/><Relationship Id="rId51" Type="http://schemas.openxmlformats.org/officeDocument/2006/relationships/image" Target="../media/image28.png"/><Relationship Id="rId3" Type="http://schemas.openxmlformats.org/officeDocument/2006/relationships/tags" Target="../tags/tag267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5" Type="http://schemas.openxmlformats.org/officeDocument/2006/relationships/tags" Target="../tags/tag289.xml"/><Relationship Id="rId33" Type="http://schemas.openxmlformats.org/officeDocument/2006/relationships/tags" Target="../tags/tag297.xml"/><Relationship Id="rId38" Type="http://schemas.openxmlformats.org/officeDocument/2006/relationships/tags" Target="../tags/tag302.xml"/><Relationship Id="rId46" Type="http://schemas.openxmlformats.org/officeDocument/2006/relationships/image" Target="../media/image8.png"/><Relationship Id="rId20" Type="http://schemas.openxmlformats.org/officeDocument/2006/relationships/tags" Target="../tags/tag284.xml"/><Relationship Id="rId41" Type="http://schemas.openxmlformats.org/officeDocument/2006/relationships/image" Target="../media/image1.png"/><Relationship Id="rId1" Type="http://schemas.openxmlformats.org/officeDocument/2006/relationships/tags" Target="../tags/tag265.xml"/><Relationship Id="rId6" Type="http://schemas.openxmlformats.org/officeDocument/2006/relationships/tags" Target="../tags/tag27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316.xml"/><Relationship Id="rId18" Type="http://schemas.openxmlformats.org/officeDocument/2006/relationships/tags" Target="../tags/tag321.xml"/><Relationship Id="rId26" Type="http://schemas.openxmlformats.org/officeDocument/2006/relationships/tags" Target="../tags/tag329.xml"/><Relationship Id="rId39" Type="http://schemas.openxmlformats.org/officeDocument/2006/relationships/image" Target="../media/image49.png"/><Relationship Id="rId21" Type="http://schemas.openxmlformats.org/officeDocument/2006/relationships/tags" Target="../tags/tag324.xml"/><Relationship Id="rId34" Type="http://schemas.openxmlformats.org/officeDocument/2006/relationships/image" Target="../media/image4.png"/><Relationship Id="rId42" Type="http://schemas.openxmlformats.org/officeDocument/2006/relationships/image" Target="../media/image52.png"/><Relationship Id="rId47" Type="http://schemas.openxmlformats.org/officeDocument/2006/relationships/image" Target="../media/image56.png"/><Relationship Id="rId7" Type="http://schemas.openxmlformats.org/officeDocument/2006/relationships/tags" Target="../tags/tag310.xml"/><Relationship Id="rId2" Type="http://schemas.openxmlformats.org/officeDocument/2006/relationships/tags" Target="../tags/tag305.xml"/><Relationship Id="rId16" Type="http://schemas.openxmlformats.org/officeDocument/2006/relationships/tags" Target="../tags/tag319.xml"/><Relationship Id="rId29" Type="http://schemas.openxmlformats.org/officeDocument/2006/relationships/tags" Target="../tags/tag332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tags" Target="../tags/tag314.xml"/><Relationship Id="rId24" Type="http://schemas.openxmlformats.org/officeDocument/2006/relationships/tags" Target="../tags/tag327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50.png"/><Relationship Id="rId45" Type="http://schemas.openxmlformats.org/officeDocument/2006/relationships/image" Target="../media/image14.png"/><Relationship Id="rId5" Type="http://schemas.openxmlformats.org/officeDocument/2006/relationships/tags" Target="../tags/tag308.xml"/><Relationship Id="rId15" Type="http://schemas.openxmlformats.org/officeDocument/2006/relationships/tags" Target="../tags/tag318.xml"/><Relationship Id="rId23" Type="http://schemas.openxmlformats.org/officeDocument/2006/relationships/tags" Target="../tags/tag326.xml"/><Relationship Id="rId28" Type="http://schemas.openxmlformats.org/officeDocument/2006/relationships/tags" Target="../tags/tag331.xml"/><Relationship Id="rId36" Type="http://schemas.openxmlformats.org/officeDocument/2006/relationships/image" Target="../media/image6.png"/><Relationship Id="rId10" Type="http://schemas.openxmlformats.org/officeDocument/2006/relationships/tags" Target="../tags/tag313.xml"/><Relationship Id="rId19" Type="http://schemas.openxmlformats.org/officeDocument/2006/relationships/tags" Target="../tags/tag322.xml"/><Relationship Id="rId31" Type="http://schemas.openxmlformats.org/officeDocument/2006/relationships/image" Target="../media/image1.png"/><Relationship Id="rId44" Type="http://schemas.openxmlformats.org/officeDocument/2006/relationships/image" Target="../media/image54.png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4" Type="http://schemas.openxmlformats.org/officeDocument/2006/relationships/tags" Target="../tags/tag317.xml"/><Relationship Id="rId22" Type="http://schemas.openxmlformats.org/officeDocument/2006/relationships/tags" Target="../tags/tag325.xml"/><Relationship Id="rId27" Type="http://schemas.openxmlformats.org/officeDocument/2006/relationships/tags" Target="../tags/tag330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53.png"/><Relationship Id="rId8" Type="http://schemas.openxmlformats.org/officeDocument/2006/relationships/tags" Target="../tags/tag311.xml"/><Relationship Id="rId3" Type="http://schemas.openxmlformats.org/officeDocument/2006/relationships/tags" Target="../tags/tag306.xml"/><Relationship Id="rId12" Type="http://schemas.openxmlformats.org/officeDocument/2006/relationships/tags" Target="../tags/tag315.xml"/><Relationship Id="rId17" Type="http://schemas.openxmlformats.org/officeDocument/2006/relationships/tags" Target="../tags/tag320.xml"/><Relationship Id="rId25" Type="http://schemas.openxmlformats.org/officeDocument/2006/relationships/tags" Target="../tags/tag328.xml"/><Relationship Id="rId33" Type="http://schemas.openxmlformats.org/officeDocument/2006/relationships/image" Target="../media/image3.png"/><Relationship Id="rId38" Type="http://schemas.openxmlformats.org/officeDocument/2006/relationships/image" Target="../media/image8.png"/><Relationship Id="rId46" Type="http://schemas.openxmlformats.org/officeDocument/2006/relationships/image" Target="../media/image55.png"/><Relationship Id="rId20" Type="http://schemas.openxmlformats.org/officeDocument/2006/relationships/tags" Target="../tags/tag323.xml"/><Relationship Id="rId41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9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0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1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7" y="6122480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Milieu de stages disponibles 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6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2288496" y="1254934"/>
            <a:ext cx="6813939" cy="62908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2259806" y="1875508"/>
            <a:ext cx="6842630" cy="654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2518525" y="132481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1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ysClr val="windowText" lastClr="000000"/>
                </a:solidFill>
              </a:rPr>
              <a:t>Filtre de recherche</a:t>
            </a:r>
          </a:p>
        </p:txBody>
      </p:sp>
      <p:sp>
        <p:nvSpPr>
          <p:cNvPr id="18" name="Rectangle 17"/>
          <p:cNvSpPr/>
          <p:nvPr>
            <p:custDataLst>
              <p:tags r:id="rId12"/>
            </p:custDataLst>
          </p:nvPr>
        </p:nvSpPr>
        <p:spPr>
          <a:xfrm>
            <a:off x="2621757" y="1696995"/>
            <a:ext cx="6115844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>
            <p:custDataLst>
              <p:tags r:id="rId13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4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pic>
        <p:nvPicPr>
          <p:cNvPr id="34" name="Image 33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40"/>
          <a:srcRect r="16872"/>
          <a:stretch/>
        </p:blipFill>
        <p:spPr>
          <a:xfrm>
            <a:off x="2582025" y="1749756"/>
            <a:ext cx="1726364" cy="41915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358577" y="2445565"/>
            <a:ext cx="6639852" cy="254353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518387" y="2960120"/>
            <a:ext cx="300392" cy="32404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518387" y="3493869"/>
            <a:ext cx="300392" cy="32404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518387" y="4029905"/>
            <a:ext cx="300392" cy="324048"/>
          </a:xfrm>
          <a:prstGeom prst="rect">
            <a:avLst/>
          </a:prstGeom>
        </p:spPr>
      </p:pic>
      <p:sp>
        <p:nvSpPr>
          <p:cNvPr id="56" name="Rectangle 55"/>
          <p:cNvSpPr/>
          <p:nvPr>
            <p:custDataLst>
              <p:tags r:id="rId20"/>
            </p:custDataLst>
          </p:nvPr>
        </p:nvSpPr>
        <p:spPr>
          <a:xfrm>
            <a:off x="8895077" y="2865834"/>
            <a:ext cx="63524" cy="306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Image 1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4679217" y="1718343"/>
            <a:ext cx="1790950" cy="4382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6760768" y="1748264"/>
            <a:ext cx="1752845" cy="45726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4941191" y="6192617"/>
            <a:ext cx="1267002" cy="3620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7781016" y="6127836"/>
            <a:ext cx="1371791" cy="428685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25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8317444" y="2486728"/>
            <a:ext cx="641157" cy="331633"/>
          </a:xfrm>
          <a:prstGeom prst="rect">
            <a:avLst/>
          </a:prstGeom>
        </p:spPr>
      </p:pic>
      <p:sp>
        <p:nvSpPr>
          <p:cNvPr id="6" name="ZoneTexte 5"/>
          <p:cNvSpPr txBox="1"/>
          <p:nvPr>
            <p:custDataLst>
              <p:tags r:id="rId27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063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0569" y="6072893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Étudiants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8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30" name="ZoneTexte 29"/>
          <p:cNvSpPr txBox="1"/>
          <p:nvPr>
            <p:custDataLst>
              <p:tags r:id="rId9"/>
            </p:custDataLst>
          </p:nvPr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</a:t>
            </a:r>
          </a:p>
        </p:txBody>
      </p:sp>
      <p:sp>
        <p:nvSpPr>
          <p:cNvPr id="34" name="Rectangle 33"/>
          <p:cNvSpPr/>
          <p:nvPr>
            <p:custDataLst>
              <p:tags r:id="rId10"/>
            </p:custDataLst>
          </p:nvPr>
        </p:nvSpPr>
        <p:spPr>
          <a:xfrm>
            <a:off x="9102436" y="2269330"/>
            <a:ext cx="63524" cy="32336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/>
          <p:cNvGrpSpPr/>
          <p:nvPr>
            <p:custDataLst>
              <p:tags r:id="rId11"/>
            </p:custDataLst>
          </p:nvPr>
        </p:nvGrpSpPr>
        <p:grpSpPr>
          <a:xfrm>
            <a:off x="2241318" y="1562370"/>
            <a:ext cx="7316652" cy="3940582"/>
            <a:chOff x="2241318" y="1562370"/>
            <a:chExt cx="7316652" cy="394058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241318" y="1689614"/>
              <a:ext cx="6861118" cy="38133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738441" y="1562370"/>
              <a:ext cx="1819529" cy="523948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9" y="2556150"/>
            <a:ext cx="1514993" cy="29992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40733" y="3325905"/>
            <a:ext cx="1514993" cy="29992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36285" y="4083356"/>
            <a:ext cx="1514993" cy="29992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8" y="4853111"/>
            <a:ext cx="1514993" cy="299923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endCxn id="11" idx="3"/>
          </p:cNvCxnSpPr>
          <p:nvPr>
            <p:custDataLst>
              <p:tags r:id="rId16"/>
            </p:custDataLst>
          </p:nvPr>
        </p:nvCxnSpPr>
        <p:spPr>
          <a:xfrm flipH="1" flipV="1">
            <a:off x="9038912" y="2706112"/>
            <a:ext cx="747639" cy="3418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3" idx="3"/>
          </p:cNvCxnSpPr>
          <p:nvPr>
            <p:custDataLst>
              <p:tags r:id="rId17"/>
            </p:custDataLst>
          </p:nvPr>
        </p:nvCxnSpPr>
        <p:spPr>
          <a:xfrm flipH="1">
            <a:off x="9055726" y="3048000"/>
            <a:ext cx="730825" cy="4278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4" idx="3"/>
          </p:cNvCxnSpPr>
          <p:nvPr>
            <p:custDataLst>
              <p:tags r:id="rId18"/>
            </p:custDataLst>
          </p:nvPr>
        </p:nvCxnSpPr>
        <p:spPr>
          <a:xfrm flipH="1">
            <a:off x="9051278" y="3048000"/>
            <a:ext cx="735273" cy="11853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5" idx="3"/>
          </p:cNvCxnSpPr>
          <p:nvPr>
            <p:custDataLst>
              <p:tags r:id="rId19"/>
            </p:custDataLst>
          </p:nvPr>
        </p:nvCxnSpPr>
        <p:spPr>
          <a:xfrm flipH="1">
            <a:off x="9038911" y="3048000"/>
            <a:ext cx="747640" cy="19550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>
            <p:custDataLst>
              <p:tags r:id="rId20"/>
            </p:custDataLst>
          </p:nvPr>
        </p:nvSpPr>
        <p:spPr>
          <a:xfrm>
            <a:off x="9824908" y="2936535"/>
            <a:ext cx="1939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Amène à la prochaine diapo/page</a:t>
            </a:r>
          </a:p>
        </p:txBody>
      </p:sp>
    </p:spTree>
    <p:extLst>
      <p:ext uri="{BB962C8B-B14F-4D97-AF65-F5344CB8AC3E}">
        <p14:creationId xmlns:p14="http://schemas.microsoft.com/office/powerpoint/2010/main" val="54664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08253" y="4582573"/>
            <a:ext cx="5867457" cy="5867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23207" y="5198466"/>
            <a:ext cx="5703075" cy="4763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5717656" y="4599829"/>
            <a:ext cx="1152703" cy="1165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7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8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9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6"/>
            </p:custDataLst>
          </p:nvPr>
        </p:nvSpPr>
        <p:spPr>
          <a:xfrm>
            <a:off x="1204380" y="834967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Assigner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988250" y="1261269"/>
            <a:ext cx="3042458" cy="5540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9"/>
            </p:custDataLst>
          </p:nvPr>
        </p:nvSpPr>
        <p:spPr>
          <a:xfrm>
            <a:off x="624417" y="4219400"/>
            <a:ext cx="78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rgbClr val="036AB1"/>
                </a:solidFill>
              </a:defRPr>
            </a:lvl1pPr>
          </a:lstStyle>
          <a:p>
            <a:r>
              <a:rPr lang="fr-CA" dirty="0"/>
              <a:t>Stage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03700" y="821925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12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56" name="Rectangle 55"/>
          <p:cNvSpPr/>
          <p:nvPr>
            <p:custDataLst>
              <p:tags r:id="rId13"/>
            </p:custDataLst>
          </p:nvPr>
        </p:nvSpPr>
        <p:spPr>
          <a:xfrm>
            <a:off x="6353998" y="1401799"/>
            <a:ext cx="5541516" cy="426853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6" name="Groupe 65"/>
          <p:cNvGrpSpPr/>
          <p:nvPr>
            <p:custDataLst>
              <p:tags r:id="rId14"/>
            </p:custDataLst>
          </p:nvPr>
        </p:nvGrpSpPr>
        <p:grpSpPr>
          <a:xfrm>
            <a:off x="6438815" y="1452828"/>
            <a:ext cx="5389224" cy="2766572"/>
            <a:chOff x="5332982" y="1376841"/>
            <a:chExt cx="6387963" cy="3411503"/>
          </a:xfrm>
        </p:grpSpPr>
        <p:grpSp>
          <p:nvGrpSpPr>
            <p:cNvPr id="67" name="Groupe 66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700" b="1" dirty="0">
                    <a:solidFill>
                      <a:schemeClr val="tx1"/>
                    </a:solidFill>
                  </a:rPr>
                  <a:t>Choisir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Jour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Tous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Nuit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>
            <p:custDataLst>
              <p:tags r:id="rId15"/>
            </p:custDataLst>
          </p:nvPr>
        </p:nvSpPr>
        <p:spPr>
          <a:xfrm>
            <a:off x="11799026" y="1446888"/>
            <a:ext cx="49301" cy="3084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2" name="Image 8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1409141" y="2618866"/>
            <a:ext cx="188957" cy="1843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03031" y="1846001"/>
            <a:ext cx="4615539" cy="910169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18"/>
            </p:custDataLst>
          </p:nvPr>
        </p:nvSpPr>
        <p:spPr>
          <a:xfrm>
            <a:off x="636540" y="1497846"/>
            <a:ext cx="96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36AB1"/>
                </a:solidFill>
              </a:rPr>
              <a:t>Étudiant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125048" y="2292824"/>
            <a:ext cx="376779" cy="374868"/>
          </a:xfrm>
          <a:prstGeom prst="rect">
            <a:avLst/>
          </a:prstGeom>
        </p:spPr>
      </p:pic>
      <p:grpSp>
        <p:nvGrpSpPr>
          <p:cNvPr id="21" name="Groupe 20"/>
          <p:cNvGrpSpPr/>
          <p:nvPr>
            <p:custDataLst>
              <p:tags r:id="rId20"/>
            </p:custDataLst>
          </p:nvPr>
        </p:nvGrpSpPr>
        <p:grpSpPr>
          <a:xfrm>
            <a:off x="582395" y="3376960"/>
            <a:ext cx="4720992" cy="652671"/>
            <a:chOff x="1496795" y="3376960"/>
            <a:chExt cx="4720992" cy="6526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6087724" y="6231305"/>
            <a:ext cx="1276528" cy="409632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96681" y="1777401"/>
            <a:ext cx="2521169" cy="4591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80844" y="4514577"/>
            <a:ext cx="2510479" cy="4571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8862683" y="1497571"/>
            <a:ext cx="511976" cy="511976"/>
          </a:xfrm>
          <a:prstGeom prst="rect">
            <a:avLst/>
          </a:prstGeom>
        </p:spPr>
      </p:pic>
      <p:sp>
        <p:nvSpPr>
          <p:cNvPr id="93" name="Rectangle 92"/>
          <p:cNvSpPr/>
          <p:nvPr>
            <p:custDataLst>
              <p:tags r:id="rId25"/>
            </p:custDataLst>
          </p:nvPr>
        </p:nvSpPr>
        <p:spPr>
          <a:xfrm>
            <a:off x="9363214" y="1532438"/>
            <a:ext cx="608300" cy="445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94" name="Rectangle 93"/>
          <p:cNvSpPr/>
          <p:nvPr>
            <p:custDataLst>
              <p:tags r:id="rId26"/>
            </p:custDataLst>
          </p:nvPr>
        </p:nvSpPr>
        <p:spPr>
          <a:xfrm>
            <a:off x="9359117" y="2194164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>
            <p:custDataLst>
              <p:tags r:id="rId27"/>
            </p:custDataLst>
          </p:nvPr>
        </p:nvSpPr>
        <p:spPr>
          <a:xfrm>
            <a:off x="9374659" y="257125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>
            <p:custDataLst>
              <p:tags r:id="rId28"/>
            </p:custDataLst>
          </p:nvPr>
        </p:nvSpPr>
        <p:spPr>
          <a:xfrm>
            <a:off x="9352911" y="319599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9509192" y="3908079"/>
            <a:ext cx="332077" cy="1691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4759" y="2255766"/>
            <a:ext cx="160573" cy="18064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1434" y="3280248"/>
            <a:ext cx="160573" cy="180645"/>
          </a:xfrm>
          <a:prstGeom prst="rect">
            <a:avLst/>
          </a:prstGeom>
        </p:spPr>
      </p:pic>
      <p:sp>
        <p:nvSpPr>
          <p:cNvPr id="99" name="ZoneTexte 98"/>
          <p:cNvSpPr txBox="1"/>
          <p:nvPr>
            <p:custDataLst>
              <p:tags r:id="rId32"/>
            </p:custDataLst>
          </p:nvPr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827726" y="1763499"/>
            <a:ext cx="139084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Ajouter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56" name="Image 55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0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8"/>
            </p:custDataLst>
          </p:nvPr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20"/>
            </p:custDataLst>
          </p:nvPr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2"/>
            </p:custDataLst>
          </p:nvPr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4"/>
            </p:custDataLst>
          </p:nvPr>
        </p:nvSpPr>
        <p:spPr>
          <a:xfrm>
            <a:off x="4501991" y="5816855"/>
            <a:ext cx="69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0130" y="620080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6"/>
            </p:custDataLst>
          </p:nvPr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34" name="Image 33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963594" y="6232614"/>
            <a:ext cx="1267002" cy="381053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>
            <p:custDataLst>
              <p:tags r:id="rId28"/>
            </p:custDataLst>
          </p:nvPr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>
            <p:custDataLst>
              <p:tags r:id="rId29"/>
            </p:custDataLst>
          </p:nvPr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4294100" y="698736"/>
            <a:ext cx="419158" cy="419158"/>
          </a:xfrm>
          <a:prstGeom prst="rect">
            <a:avLst/>
          </a:prstGeom>
        </p:spPr>
      </p:pic>
      <p:sp>
        <p:nvSpPr>
          <p:cNvPr id="39" name="ZoneTexte 38"/>
          <p:cNvSpPr txBox="1"/>
          <p:nvPr>
            <p:custDataLst>
              <p:tags r:id="rId31"/>
            </p:custDataLst>
          </p:nvPr>
        </p:nvSpPr>
        <p:spPr>
          <a:xfrm>
            <a:off x="208867" y="870361"/>
            <a:ext cx="2241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  <a:p>
            <a:r>
              <a:rPr lang="fr-CA" sz="1000" dirty="0"/>
              <a:t>Si </a:t>
            </a:r>
            <a:r>
              <a:rPr lang="fr-CA" sz="1000"/>
              <a:t>aucune flèche</a:t>
            </a:r>
            <a:r>
              <a:rPr lang="fr-CA" sz="1000" dirty="0"/>
              <a:t>: Toute la page</a:t>
            </a:r>
          </a:p>
          <a:p>
            <a:r>
              <a:rPr lang="fr-CA" sz="1000" dirty="0"/>
              <a:t>Si flèche: Élément pointé seulement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325124" y="5905784"/>
            <a:ext cx="1219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1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9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Modifier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56" name="Image 55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0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8"/>
            </p:custDataLst>
          </p:nvPr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20"/>
            </p:custDataLst>
          </p:nvPr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2"/>
            </p:custDataLst>
          </p:nvPr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4"/>
            </p:custDataLst>
          </p:nvPr>
        </p:nvSpPr>
        <p:spPr>
          <a:xfrm>
            <a:off x="4536631" y="5816855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1470" y="606398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6"/>
            </p:custDataLst>
          </p:nvPr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4241315" y="622402"/>
            <a:ext cx="590632" cy="54300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>
            <p:custDataLst>
              <p:tags r:id="rId28"/>
            </p:custDataLst>
          </p:nvPr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>
            <p:custDataLst>
              <p:tags r:id="rId29"/>
            </p:custDataLst>
          </p:nvPr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sp>
        <p:nvSpPr>
          <p:cNvPr id="37" name="ZoneTexte 36"/>
          <p:cNvSpPr txBox="1"/>
          <p:nvPr>
            <p:custDataLst>
              <p:tags r:id="rId30"/>
            </p:custDataLst>
          </p:nvPr>
        </p:nvSpPr>
        <p:spPr>
          <a:xfrm>
            <a:off x="77061" y="770791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5449274" y="5881342"/>
            <a:ext cx="1219370" cy="20957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1A82D987-9109-485F-AA25-E84618ED5C5E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992149" y="6115739"/>
            <a:ext cx="129558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5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6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7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1106210" y="716390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Visionner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1036130" y="1142692"/>
            <a:ext cx="3042458" cy="554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1580" y="6177239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6182524" y="696046"/>
            <a:ext cx="733527" cy="51442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3"/>
          <a:stretch>
            <a:fillRect/>
          </a:stretch>
        </p:blipFill>
        <p:spPr>
          <a:xfrm>
            <a:off x="639420" y="756789"/>
            <a:ext cx="466790" cy="304843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9"/>
            </p:custDataLst>
          </p:nvPr>
        </p:nvSpPr>
        <p:spPr>
          <a:xfrm>
            <a:off x="1834170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90876" y="2120496"/>
            <a:ext cx="1838582" cy="47632"/>
          </a:xfrm>
          <a:prstGeom prst="rect">
            <a:avLst/>
          </a:prstGeom>
        </p:spPr>
      </p:pic>
      <p:sp>
        <p:nvSpPr>
          <p:cNvPr id="85" name="ZoneTexte 84"/>
          <p:cNvSpPr txBox="1"/>
          <p:nvPr>
            <p:custDataLst>
              <p:tags r:id="rId11"/>
            </p:custDataLst>
          </p:nvPr>
        </p:nvSpPr>
        <p:spPr>
          <a:xfrm>
            <a:off x="1287649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86" name="ZoneTexte 85"/>
          <p:cNvSpPr txBox="1"/>
          <p:nvPr>
            <p:custDataLst>
              <p:tags r:id="rId12"/>
            </p:custDataLst>
          </p:nvPr>
        </p:nvSpPr>
        <p:spPr>
          <a:xfrm>
            <a:off x="930201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87" name="Image 8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83945" y="2564861"/>
            <a:ext cx="1838582" cy="4763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74248" y="1676131"/>
            <a:ext cx="1838582" cy="47632"/>
          </a:xfrm>
          <a:prstGeom prst="rect">
            <a:avLst/>
          </a:prstGeom>
        </p:spPr>
      </p:pic>
      <p:sp>
        <p:nvSpPr>
          <p:cNvPr id="89" name="ZoneTexte 88"/>
          <p:cNvSpPr txBox="1"/>
          <p:nvPr>
            <p:custDataLst>
              <p:tags r:id="rId15"/>
            </p:custDataLst>
          </p:nvPr>
        </p:nvSpPr>
        <p:spPr>
          <a:xfrm>
            <a:off x="1902790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90" name="Image 8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57622" y="3009226"/>
            <a:ext cx="1838582" cy="47632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74248" y="3453591"/>
            <a:ext cx="1838582" cy="47632"/>
          </a:xfrm>
          <a:prstGeom prst="rect">
            <a:avLst/>
          </a:prstGeom>
        </p:spPr>
      </p:pic>
      <p:sp>
        <p:nvSpPr>
          <p:cNvPr id="92" name="ZoneTexte 91"/>
          <p:cNvSpPr txBox="1"/>
          <p:nvPr>
            <p:custDataLst>
              <p:tags r:id="rId18"/>
            </p:custDataLst>
          </p:nvPr>
        </p:nvSpPr>
        <p:spPr>
          <a:xfrm>
            <a:off x="1237772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93" name="Image 92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59006" y="3897956"/>
            <a:ext cx="1879412" cy="139367"/>
          </a:xfrm>
          <a:prstGeom prst="rect">
            <a:avLst/>
          </a:prstGeom>
        </p:spPr>
      </p:pic>
      <p:sp>
        <p:nvSpPr>
          <p:cNvPr id="94" name="ZoneTexte 93"/>
          <p:cNvSpPr txBox="1"/>
          <p:nvPr>
            <p:custDataLst>
              <p:tags r:id="rId20"/>
            </p:custDataLst>
          </p:nvPr>
        </p:nvSpPr>
        <p:spPr>
          <a:xfrm>
            <a:off x="1834170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95" name="Image 94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53464" y="4434056"/>
            <a:ext cx="1879412" cy="139367"/>
          </a:xfrm>
          <a:prstGeom prst="rect">
            <a:avLst/>
          </a:prstGeom>
        </p:spPr>
      </p:pic>
      <p:sp>
        <p:nvSpPr>
          <p:cNvPr id="96" name="ZoneTexte 95"/>
          <p:cNvSpPr txBox="1"/>
          <p:nvPr>
            <p:custDataLst>
              <p:tags r:id="rId22"/>
            </p:custDataLst>
          </p:nvPr>
        </p:nvSpPr>
        <p:spPr>
          <a:xfrm>
            <a:off x="1453905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22985" y="4970156"/>
            <a:ext cx="1879412" cy="139367"/>
          </a:xfrm>
          <a:prstGeom prst="rect">
            <a:avLst/>
          </a:prstGeom>
        </p:spPr>
      </p:pic>
      <p:sp>
        <p:nvSpPr>
          <p:cNvPr id="98" name="ZoneTexte 97"/>
          <p:cNvSpPr txBox="1"/>
          <p:nvPr>
            <p:custDataLst>
              <p:tags r:id="rId24"/>
            </p:custDataLst>
          </p:nvPr>
        </p:nvSpPr>
        <p:spPr>
          <a:xfrm>
            <a:off x="381563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99" name="Image 98"/>
          <p:cNvPicPr>
            <a:picLocks noChangeAspect="1"/>
          </p:cNvPicPr>
          <p:nvPr>
            <p:custDataLst>
              <p:tags r:id="rId25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16792" y="5506259"/>
            <a:ext cx="1879412" cy="139367"/>
          </a:xfrm>
          <a:prstGeom prst="rect">
            <a:avLst/>
          </a:prstGeom>
        </p:spPr>
      </p:pic>
      <p:sp>
        <p:nvSpPr>
          <p:cNvPr id="101" name="ZoneTexte 100"/>
          <p:cNvSpPr txBox="1"/>
          <p:nvPr>
            <p:custDataLst>
              <p:tags r:id="rId26"/>
            </p:custDataLst>
          </p:nvPr>
        </p:nvSpPr>
        <p:spPr>
          <a:xfrm>
            <a:off x="1799531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103" name="Image 10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6549287" y="6215343"/>
            <a:ext cx="1295581" cy="362001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28"/>
            </p:custDataLst>
          </p:nvPr>
        </p:nvSpPr>
        <p:spPr>
          <a:xfrm>
            <a:off x="6829242" y="73069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Stages disponibles dans ce milieu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29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6759162" y="1157000"/>
            <a:ext cx="3042458" cy="55407"/>
          </a:xfrm>
          <a:prstGeom prst="rect">
            <a:avLst/>
          </a:prstGeom>
        </p:spPr>
      </p:pic>
      <p:sp>
        <p:nvSpPr>
          <p:cNvPr id="9" name="Rectangle 8"/>
          <p:cNvSpPr/>
          <p:nvPr>
            <p:custDataLst>
              <p:tags r:id="rId30"/>
            </p:custDataLst>
          </p:nvPr>
        </p:nvSpPr>
        <p:spPr>
          <a:xfrm>
            <a:off x="4613980" y="1356723"/>
            <a:ext cx="7281534" cy="43136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6" name="Image 105"/>
          <p:cNvPicPr>
            <a:picLocks noChangeAspect="1"/>
          </p:cNvPicPr>
          <p:nvPr>
            <p:custDataLst>
              <p:tags r:id="rId31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7909090" y="1159922"/>
            <a:ext cx="3042458" cy="55407"/>
          </a:xfrm>
          <a:prstGeom prst="rect">
            <a:avLst/>
          </a:prstGeom>
        </p:spPr>
      </p:pic>
      <p:sp>
        <p:nvSpPr>
          <p:cNvPr id="107" name="ZoneTexte 106"/>
          <p:cNvSpPr txBox="1"/>
          <p:nvPr>
            <p:custDataLst>
              <p:tags r:id="rId32"/>
            </p:custDataLst>
          </p:nvPr>
        </p:nvSpPr>
        <p:spPr>
          <a:xfrm>
            <a:off x="3063432" y="1376841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Titre</a:t>
            </a:r>
          </a:p>
        </p:txBody>
      </p:sp>
      <p:sp>
        <p:nvSpPr>
          <p:cNvPr id="108" name="ZoneTexte 107"/>
          <p:cNvSpPr txBox="1"/>
          <p:nvPr>
            <p:custDataLst>
              <p:tags r:id="rId33"/>
            </p:custDataLst>
          </p:nvPr>
        </p:nvSpPr>
        <p:spPr>
          <a:xfrm>
            <a:off x="2775398" y="1846812"/>
            <a:ext cx="123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109" name="ZoneTexte 108"/>
          <p:cNvSpPr txBox="1"/>
          <p:nvPr>
            <p:custDataLst>
              <p:tags r:id="rId34"/>
            </p:custDataLst>
          </p:nvPr>
        </p:nvSpPr>
        <p:spPr>
          <a:xfrm>
            <a:off x="2643639" y="2295260"/>
            <a:ext cx="151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Numéro civique</a:t>
            </a:r>
          </a:p>
        </p:txBody>
      </p:sp>
      <p:sp>
        <p:nvSpPr>
          <p:cNvPr id="110" name="ZoneTexte 109"/>
          <p:cNvSpPr txBox="1"/>
          <p:nvPr>
            <p:custDataLst>
              <p:tags r:id="rId35"/>
            </p:custDataLst>
          </p:nvPr>
        </p:nvSpPr>
        <p:spPr>
          <a:xfrm>
            <a:off x="3026025" y="2692280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Rue</a:t>
            </a:r>
          </a:p>
        </p:txBody>
      </p:sp>
      <p:sp>
        <p:nvSpPr>
          <p:cNvPr id="111" name="ZoneTexte 110"/>
          <p:cNvSpPr txBox="1"/>
          <p:nvPr>
            <p:custDataLst>
              <p:tags r:id="rId36"/>
            </p:custDataLst>
          </p:nvPr>
        </p:nvSpPr>
        <p:spPr>
          <a:xfrm>
            <a:off x="2720589" y="3174974"/>
            <a:ext cx="143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Code postal</a:t>
            </a:r>
          </a:p>
        </p:txBody>
      </p:sp>
      <p:sp>
        <p:nvSpPr>
          <p:cNvPr id="112" name="ZoneTexte 111"/>
          <p:cNvSpPr txBox="1"/>
          <p:nvPr>
            <p:custDataLst>
              <p:tags r:id="rId37"/>
            </p:custDataLst>
          </p:nvPr>
        </p:nvSpPr>
        <p:spPr>
          <a:xfrm>
            <a:off x="3029086" y="3681057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Ville</a:t>
            </a:r>
          </a:p>
        </p:txBody>
      </p:sp>
      <p:sp>
        <p:nvSpPr>
          <p:cNvPr id="113" name="ZoneTexte 112"/>
          <p:cNvSpPr txBox="1"/>
          <p:nvPr>
            <p:custDataLst>
              <p:tags r:id="rId38"/>
            </p:custDataLst>
          </p:nvPr>
        </p:nvSpPr>
        <p:spPr>
          <a:xfrm>
            <a:off x="2842126" y="4206848"/>
            <a:ext cx="106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114" name="ZoneTexte 113"/>
          <p:cNvSpPr txBox="1"/>
          <p:nvPr>
            <p:custDataLst>
              <p:tags r:id="rId39"/>
            </p:custDataLst>
          </p:nvPr>
        </p:nvSpPr>
        <p:spPr>
          <a:xfrm>
            <a:off x="2990879" y="4762589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Pays</a:t>
            </a:r>
          </a:p>
        </p:txBody>
      </p:sp>
      <p:sp>
        <p:nvSpPr>
          <p:cNvPr id="115" name="ZoneTexte 114"/>
          <p:cNvSpPr txBox="1"/>
          <p:nvPr>
            <p:custDataLst>
              <p:tags r:id="rId40"/>
            </p:custDataLst>
          </p:nvPr>
        </p:nvSpPr>
        <p:spPr>
          <a:xfrm>
            <a:off x="2513698" y="5279901"/>
            <a:ext cx="182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# de téléphone</a:t>
            </a:r>
          </a:p>
        </p:txBody>
      </p:sp>
      <p:sp>
        <p:nvSpPr>
          <p:cNvPr id="59" name="Rectangle 58"/>
          <p:cNvSpPr/>
          <p:nvPr>
            <p:custDataLst>
              <p:tags r:id="rId41"/>
            </p:custDataLst>
          </p:nvPr>
        </p:nvSpPr>
        <p:spPr>
          <a:xfrm>
            <a:off x="11784804" y="1359607"/>
            <a:ext cx="63524" cy="42588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" name="Groupe 3"/>
          <p:cNvGrpSpPr/>
          <p:nvPr>
            <p:custDataLst>
              <p:tags r:id="rId42"/>
            </p:custDataLst>
          </p:nvPr>
        </p:nvGrpSpPr>
        <p:grpSpPr>
          <a:xfrm>
            <a:off x="4644460" y="1376841"/>
            <a:ext cx="7076486" cy="3411503"/>
            <a:chOff x="5332982" y="1376841"/>
            <a:chExt cx="6387963" cy="3411503"/>
          </a:xfrm>
        </p:grpSpPr>
        <p:grpSp>
          <p:nvGrpSpPr>
            <p:cNvPr id="49" name="Groupe 48"/>
            <p:cNvGrpSpPr/>
            <p:nvPr/>
          </p:nvGrpSpPr>
          <p:grpSpPr>
            <a:xfrm>
              <a:off x="5332982" y="1376841"/>
              <a:ext cx="6387963" cy="3411503"/>
              <a:chOff x="2358576" y="2428367"/>
              <a:chExt cx="7292940" cy="3610479"/>
            </a:xfrm>
          </p:grpSpPr>
          <p:pic>
            <p:nvPicPr>
              <p:cNvPr id="50" name="Image 49"/>
              <p:cNvPicPr>
                <a:picLocks noChangeAspect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58576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Image 6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70"/>
          <a:stretch>
            <a:fillRect/>
          </a:stretch>
        </p:blipFill>
        <p:spPr>
          <a:xfrm>
            <a:off x="10992306" y="750119"/>
            <a:ext cx="458036" cy="444759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4614854" y="6215343"/>
            <a:ext cx="1790950" cy="362001"/>
          </a:xfrm>
          <a:prstGeom prst="rect">
            <a:avLst/>
          </a:prstGeom>
        </p:spPr>
      </p:pic>
      <p:sp>
        <p:nvSpPr>
          <p:cNvPr id="74" name="ZoneTexte 73"/>
          <p:cNvSpPr txBox="1"/>
          <p:nvPr>
            <p:custDataLst>
              <p:tags r:id="rId45"/>
            </p:custDataLst>
          </p:nvPr>
        </p:nvSpPr>
        <p:spPr>
          <a:xfrm>
            <a:off x="16932" y="567706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7844868" y="1425371"/>
            <a:ext cx="695125" cy="695125"/>
          </a:xfrm>
          <a:prstGeom prst="rect">
            <a:avLst/>
          </a:prstGeom>
        </p:spPr>
      </p:pic>
      <p:sp>
        <p:nvSpPr>
          <p:cNvPr id="8" name="Rectangle 7"/>
          <p:cNvSpPr/>
          <p:nvPr>
            <p:custDataLst>
              <p:tags r:id="rId47"/>
            </p:custDataLst>
          </p:nvPr>
        </p:nvSpPr>
        <p:spPr>
          <a:xfrm>
            <a:off x="8539993" y="1413922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65" name="Rectangle 64"/>
          <p:cNvSpPr/>
          <p:nvPr>
            <p:custDataLst>
              <p:tags r:id="rId48"/>
            </p:custDataLst>
          </p:nvPr>
        </p:nvSpPr>
        <p:spPr>
          <a:xfrm>
            <a:off x="8591114" y="229526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>
            <p:custDataLst>
              <p:tags r:id="rId49"/>
            </p:custDataLst>
          </p:nvPr>
        </p:nvSpPr>
        <p:spPr>
          <a:xfrm>
            <a:off x="8591114" y="2795593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>
            <p:custDataLst>
              <p:tags r:id="rId50"/>
            </p:custDataLst>
          </p:nvPr>
        </p:nvSpPr>
        <p:spPr>
          <a:xfrm>
            <a:off x="8587563" y="357305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8680424" y="4371801"/>
            <a:ext cx="504895" cy="2572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10885865" y="1564994"/>
            <a:ext cx="828791" cy="428685"/>
          </a:xfrm>
          <a:prstGeom prst="rect">
            <a:avLst/>
          </a:prstGeom>
        </p:spPr>
      </p:pic>
      <p:sp>
        <p:nvSpPr>
          <p:cNvPr id="70" name="Rectangle 69"/>
          <p:cNvSpPr/>
          <p:nvPr>
            <p:custDataLst>
              <p:tags r:id="rId53"/>
            </p:custDataLst>
          </p:nvPr>
        </p:nvSpPr>
        <p:spPr>
          <a:xfrm>
            <a:off x="8467846" y="1664164"/>
            <a:ext cx="60241" cy="197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4699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2259806" y="1875508"/>
            <a:ext cx="7523695" cy="8099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grpSp>
        <p:nvGrpSpPr>
          <p:cNvPr id="50" name="Groupe 49"/>
          <p:cNvGrpSpPr/>
          <p:nvPr>
            <p:custDataLst>
              <p:tags r:id="rId5"/>
            </p:custDataLst>
          </p:nvPr>
        </p:nvGrpSpPr>
        <p:grpSpPr>
          <a:xfrm>
            <a:off x="2358577" y="2562003"/>
            <a:ext cx="7292939" cy="3592175"/>
            <a:chOff x="2358577" y="2428367"/>
            <a:chExt cx="7292939" cy="3610479"/>
          </a:xfrm>
        </p:grpSpPr>
        <p:grpSp>
          <p:nvGrpSpPr>
            <p:cNvPr id="49" name="Groupe 48"/>
            <p:cNvGrpSpPr/>
            <p:nvPr/>
          </p:nvGrpSpPr>
          <p:grpSpPr>
            <a:xfrm>
              <a:off x="2358577" y="2428367"/>
              <a:ext cx="7292939" cy="3610479"/>
              <a:chOff x="2358577" y="2428367"/>
              <a:chExt cx="7292939" cy="361047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/>
            <p:nvPr/>
          </p:nvSpPr>
          <p:spPr>
            <a:xfrm>
              <a:off x="4588005" y="3411497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88017" y="4678107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8005" y="3947339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68213" y="614661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8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Stages disponibles 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63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1" name="Rectangle 50"/>
          <p:cNvSpPr/>
          <p:nvPr>
            <p:custDataLst>
              <p:tags r:id="rId10"/>
            </p:custDataLst>
          </p:nvPr>
        </p:nvSpPr>
        <p:spPr>
          <a:xfrm>
            <a:off x="9659754" y="2587228"/>
            <a:ext cx="63524" cy="339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288497" y="1254934"/>
            <a:ext cx="7495004" cy="6290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2582025" y="133116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3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ysClr val="windowText" lastClr="000000"/>
                </a:solidFill>
              </a:rPr>
              <a:t>Filtre de recherche</a:t>
            </a:r>
          </a:p>
        </p:txBody>
      </p:sp>
      <p:sp>
        <p:nvSpPr>
          <p:cNvPr id="18" name="Rectangle 17"/>
          <p:cNvSpPr/>
          <p:nvPr>
            <p:custDataLst>
              <p:tags r:id="rId14"/>
            </p:custDataLst>
          </p:nvPr>
        </p:nvSpPr>
        <p:spPr>
          <a:xfrm>
            <a:off x="2621756" y="1696995"/>
            <a:ext cx="6674643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>
            <p:custDataLst>
              <p:tags r:id="rId15"/>
            </p:custDataLst>
          </p:nvPr>
        </p:nvCxnSpPr>
        <p:spPr>
          <a:xfrm flipH="1" flipV="1">
            <a:off x="9783501" y="2263205"/>
            <a:ext cx="683739" cy="3377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6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pic>
        <p:nvPicPr>
          <p:cNvPr id="31" name="Image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4816671" y="1720665"/>
            <a:ext cx="446577" cy="54253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67"/>
          <a:stretch>
            <a:fillRect/>
          </a:stretch>
        </p:blipFill>
        <p:spPr>
          <a:xfrm>
            <a:off x="2621756" y="1952366"/>
            <a:ext cx="2048161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68"/>
          <a:srcRect t="21870"/>
          <a:stretch/>
        </p:blipFill>
        <p:spPr>
          <a:xfrm>
            <a:off x="2615699" y="1606376"/>
            <a:ext cx="2076740" cy="32748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69"/>
          <a:stretch>
            <a:fillRect/>
          </a:stretch>
        </p:blipFill>
        <p:spPr>
          <a:xfrm>
            <a:off x="6175732" y="1610178"/>
            <a:ext cx="1095528" cy="35247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70"/>
          <a:srcRect t="25662"/>
          <a:stretch/>
        </p:blipFill>
        <p:spPr>
          <a:xfrm>
            <a:off x="6173878" y="1993556"/>
            <a:ext cx="1095528" cy="28326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7332168" y="1963983"/>
            <a:ext cx="905001" cy="276264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8641714" y="1896585"/>
            <a:ext cx="895475" cy="352474"/>
          </a:xfrm>
          <a:prstGeom prst="rect">
            <a:avLst/>
          </a:prstGeom>
        </p:spPr>
      </p:pic>
      <p:sp>
        <p:nvSpPr>
          <p:cNvPr id="40" name="ZoneTexte 39"/>
          <p:cNvSpPr txBox="1"/>
          <p:nvPr>
            <p:custDataLst>
              <p:tags r:id="rId24"/>
            </p:custDataLst>
          </p:nvPr>
        </p:nvSpPr>
        <p:spPr>
          <a:xfrm>
            <a:off x="8255993" y="1989333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</a:t>
            </a:r>
          </a:p>
        </p:txBody>
      </p:sp>
      <p:sp>
        <p:nvSpPr>
          <p:cNvPr id="41" name="ZoneTexte 40"/>
          <p:cNvSpPr txBox="1"/>
          <p:nvPr>
            <p:custDataLst>
              <p:tags r:id="rId25"/>
            </p:custDataLst>
          </p:nvPr>
        </p:nvSpPr>
        <p:spPr>
          <a:xfrm>
            <a:off x="7935934" y="1612025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Stage entre :</a:t>
            </a:r>
          </a:p>
        </p:txBody>
      </p:sp>
      <p:pic>
        <p:nvPicPr>
          <p:cNvPr id="52" name="Image 51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9091449" y="5763768"/>
            <a:ext cx="306770" cy="23815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5388152" y="6222826"/>
            <a:ext cx="1267002" cy="36200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2988023" y="2305300"/>
            <a:ext cx="1199800" cy="16698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76"/>
          <a:stretch>
            <a:fillRect/>
          </a:stretch>
        </p:blipFill>
        <p:spPr>
          <a:xfrm>
            <a:off x="8714287" y="5692167"/>
            <a:ext cx="295316" cy="325229"/>
          </a:xfrm>
          <a:prstGeom prst="rect">
            <a:avLst/>
          </a:prstGeom>
        </p:spPr>
      </p:pic>
      <p:sp>
        <p:nvSpPr>
          <p:cNvPr id="56" name="ZoneTexte 55"/>
          <p:cNvSpPr txBox="1"/>
          <p:nvPr>
            <p:custDataLst>
              <p:tags r:id="rId30"/>
            </p:custDataLst>
          </p:nvPr>
        </p:nvSpPr>
        <p:spPr>
          <a:xfrm>
            <a:off x="2568213" y="225931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Actif:</a:t>
            </a:r>
          </a:p>
        </p:txBody>
      </p:sp>
      <p:sp>
        <p:nvSpPr>
          <p:cNvPr id="120" name="ZoneTexte 119"/>
          <p:cNvSpPr txBox="1"/>
          <p:nvPr>
            <p:custDataLst>
              <p:tags r:id="rId31"/>
            </p:custDataLst>
          </p:nvPr>
        </p:nvSpPr>
        <p:spPr>
          <a:xfrm>
            <a:off x="4710221" y="15225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Période: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77"/>
          <a:stretch>
            <a:fillRect/>
          </a:stretch>
        </p:blipFill>
        <p:spPr>
          <a:xfrm>
            <a:off x="4298415" y="2328827"/>
            <a:ext cx="1320253" cy="14599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78"/>
          <a:stretch>
            <a:fillRect/>
          </a:stretch>
        </p:blipFill>
        <p:spPr>
          <a:xfrm>
            <a:off x="5672826" y="2320830"/>
            <a:ext cx="827344" cy="16937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79"/>
          <a:stretch>
            <a:fillRect/>
          </a:stretch>
        </p:blipFill>
        <p:spPr>
          <a:xfrm>
            <a:off x="8354561" y="6163708"/>
            <a:ext cx="1371791" cy="428685"/>
          </a:xfrm>
          <a:prstGeom prst="rect">
            <a:avLst/>
          </a:prstGeom>
        </p:spPr>
      </p:pic>
      <p:sp>
        <p:nvSpPr>
          <p:cNvPr id="121" name="ZoneTexte 120"/>
          <p:cNvSpPr txBox="1"/>
          <p:nvPr>
            <p:custDataLst>
              <p:tags r:id="rId35"/>
            </p:custDataLst>
          </p:nvPr>
        </p:nvSpPr>
        <p:spPr>
          <a:xfrm>
            <a:off x="47178" y="6040704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cxnSp>
        <p:nvCxnSpPr>
          <p:cNvPr id="76" name="Connecteur en angle 75"/>
          <p:cNvCxnSpPr>
            <a:stCxn id="121" idx="3"/>
            <a:endCxn id="53" idx="1"/>
          </p:cNvCxnSpPr>
          <p:nvPr>
            <p:custDataLst>
              <p:tags r:id="rId36"/>
            </p:custDataLst>
          </p:nvPr>
        </p:nvCxnSpPr>
        <p:spPr>
          <a:xfrm>
            <a:off x="2288497" y="6163815"/>
            <a:ext cx="3099655" cy="240012"/>
          </a:xfrm>
          <a:prstGeom prst="bentConnector3">
            <a:avLst>
              <a:gd name="adj1" fmla="val 90396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121" idx="3"/>
            <a:endCxn id="59" idx="1"/>
          </p:cNvCxnSpPr>
          <p:nvPr>
            <p:custDataLst>
              <p:tags r:id="rId37"/>
            </p:custDataLst>
          </p:nvPr>
        </p:nvCxnSpPr>
        <p:spPr>
          <a:xfrm>
            <a:off x="2288497" y="6163815"/>
            <a:ext cx="6066064" cy="214236"/>
          </a:xfrm>
          <a:prstGeom prst="bentConnector3">
            <a:avLst>
              <a:gd name="adj1" fmla="val 90062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stCxn id="121" idx="0"/>
            <a:endCxn id="56" idx="1"/>
          </p:cNvCxnSpPr>
          <p:nvPr>
            <p:custDataLst>
              <p:tags r:id="rId38"/>
            </p:custDataLst>
          </p:nvPr>
        </p:nvCxnSpPr>
        <p:spPr>
          <a:xfrm rot="5400000" flipH="1" flipV="1">
            <a:off x="38887" y="3511379"/>
            <a:ext cx="3658277" cy="140037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38" y="762092"/>
            <a:ext cx="1892231" cy="1054343"/>
          </a:xfrm>
          <a:prstGeom prst="rect">
            <a:avLst/>
          </a:prstGeom>
        </p:spPr>
      </p:pic>
      <p:cxnSp>
        <p:nvCxnSpPr>
          <p:cNvPr id="134" name="Connecteur droit avec flèche 133"/>
          <p:cNvCxnSpPr>
            <a:stCxn id="133" idx="1"/>
          </p:cNvCxnSpPr>
          <p:nvPr>
            <p:custDataLst>
              <p:tags r:id="rId40"/>
            </p:custDataLst>
          </p:nvPr>
        </p:nvCxnSpPr>
        <p:spPr>
          <a:xfrm flipH="1">
            <a:off x="9273020" y="1289264"/>
            <a:ext cx="775818" cy="7732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133" idx="1"/>
          </p:cNvCxnSpPr>
          <p:nvPr>
            <p:custDataLst>
              <p:tags r:id="rId41"/>
            </p:custDataLst>
          </p:nvPr>
        </p:nvCxnSpPr>
        <p:spPr>
          <a:xfrm flipH="1">
            <a:off x="8114234" y="1289264"/>
            <a:ext cx="1934604" cy="7671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81"/>
          <a:stretch>
            <a:fillRect/>
          </a:stretch>
        </p:blipFill>
        <p:spPr>
          <a:xfrm>
            <a:off x="5672826" y="2624540"/>
            <a:ext cx="695125" cy="695125"/>
          </a:xfrm>
          <a:prstGeom prst="rect">
            <a:avLst/>
          </a:prstGeom>
        </p:spPr>
      </p:pic>
      <p:sp>
        <p:nvSpPr>
          <p:cNvPr id="61" name="Rectangle 60"/>
          <p:cNvSpPr/>
          <p:nvPr>
            <p:custDataLst>
              <p:tags r:id="rId43"/>
            </p:custDataLst>
          </p:nvPr>
        </p:nvSpPr>
        <p:spPr>
          <a:xfrm>
            <a:off x="6367951" y="2613091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62" name="Rectangle 61"/>
          <p:cNvSpPr/>
          <p:nvPr>
            <p:custDataLst>
              <p:tags r:id="rId44"/>
            </p:custDataLst>
          </p:nvPr>
        </p:nvSpPr>
        <p:spPr>
          <a:xfrm>
            <a:off x="6419072" y="349442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>
            <p:custDataLst>
              <p:tags r:id="rId45"/>
            </p:custDataLst>
          </p:nvPr>
        </p:nvSpPr>
        <p:spPr>
          <a:xfrm>
            <a:off x="6419072" y="399476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>
            <p:custDataLst>
              <p:tags r:id="rId46"/>
            </p:custDataLst>
          </p:nvPr>
        </p:nvSpPr>
        <p:spPr>
          <a:xfrm>
            <a:off x="6415521" y="4772228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65" name="Image 64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82"/>
          <a:stretch>
            <a:fillRect/>
          </a:stretch>
        </p:blipFill>
        <p:spPr>
          <a:xfrm>
            <a:off x="6511771" y="5671461"/>
            <a:ext cx="504895" cy="257211"/>
          </a:xfrm>
          <a:prstGeom prst="rect">
            <a:avLst/>
          </a:prstGeom>
        </p:spPr>
      </p:pic>
      <p:sp>
        <p:nvSpPr>
          <p:cNvPr id="66" name="ZoneTexte 65"/>
          <p:cNvSpPr txBox="1"/>
          <p:nvPr>
            <p:custDataLst>
              <p:tags r:id="rId48"/>
            </p:custDataLst>
          </p:nvPr>
        </p:nvSpPr>
        <p:spPr>
          <a:xfrm>
            <a:off x="5417670" y="152389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Statut:</a:t>
            </a: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83"/>
          <a:stretch>
            <a:fillRect/>
          </a:stretch>
        </p:blipFill>
        <p:spPr>
          <a:xfrm>
            <a:off x="5391761" y="1772588"/>
            <a:ext cx="606312" cy="35075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84"/>
          <a:stretch>
            <a:fillRect/>
          </a:stretch>
        </p:blipFill>
        <p:spPr>
          <a:xfrm>
            <a:off x="8754319" y="2749740"/>
            <a:ext cx="82879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Ajouter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3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632023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>
            <p:custDataLst>
              <p:tags r:id="rId29"/>
            </p:custDataLst>
          </p:nvPr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>
            <p:custDataLst>
              <p:tags r:id="rId31"/>
            </p:custDataLst>
          </p:nvPr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6314206" y="6261065"/>
            <a:ext cx="1267002" cy="381053"/>
          </a:xfrm>
          <a:prstGeom prst="rect">
            <a:avLst/>
          </a:prstGeom>
        </p:spPr>
      </p:pic>
      <p:cxnSp>
        <p:nvCxnSpPr>
          <p:cNvPr id="39" name="Connecteur droit avec flèche 38"/>
          <p:cNvCxnSpPr/>
          <p:nvPr>
            <p:custDataLst>
              <p:tags r:id="rId33"/>
            </p:custDataLst>
          </p:nvPr>
        </p:nvCxnSpPr>
        <p:spPr>
          <a:xfrm flipH="1" flipV="1">
            <a:off x="7092875" y="2428061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>
            <p:custDataLst>
              <p:tags r:id="rId34"/>
            </p:custDataLst>
          </p:nvPr>
        </p:nvSpPr>
        <p:spPr>
          <a:xfrm>
            <a:off x="8091877" y="231208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4254200" y="698356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36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5246312" y="5690773"/>
            <a:ext cx="1219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Modifier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3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632023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2137" y="614719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>
            <p:custDataLst>
              <p:tags r:id="rId29"/>
            </p:custDataLst>
          </p:nvPr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>
            <p:custDataLst>
              <p:tags r:id="rId31"/>
            </p:custDataLst>
          </p:nvPr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246531" y="582956"/>
            <a:ext cx="590632" cy="543001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>
            <p:custDataLst>
              <p:tags r:id="rId33"/>
            </p:custDataLst>
          </p:nvPr>
        </p:nvCxnSpPr>
        <p:spPr>
          <a:xfrm flipH="1" flipV="1">
            <a:off x="7040879" y="2459215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>
            <p:custDataLst>
              <p:tags r:id="rId34"/>
            </p:custDataLst>
          </p:nvPr>
        </p:nvSpPr>
        <p:spPr>
          <a:xfrm>
            <a:off x="8039881" y="2343243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sp>
        <p:nvSpPr>
          <p:cNvPr id="56" name="ZoneTexte 55"/>
          <p:cNvSpPr txBox="1"/>
          <p:nvPr>
            <p:custDataLst>
              <p:tags r:id="rId35"/>
            </p:custDataLst>
          </p:nvPr>
        </p:nvSpPr>
        <p:spPr>
          <a:xfrm>
            <a:off x="114534" y="58828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5343440" y="5704531"/>
            <a:ext cx="1219370" cy="209579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DA043B88-DDB1-411F-A882-48ED23C967FB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6553019" y="6198598"/>
            <a:ext cx="129558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1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2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3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3841610" y="674825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Visionner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3771530" y="1101127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478442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35148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31921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449783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28217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18520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347556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01894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18520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383280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103278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297664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97736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878947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67257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32662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61064" y="1649160"/>
            <a:ext cx="1879412" cy="13936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7661" y="6193786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4"/>
            </p:custDataLst>
          </p:nvPr>
        </p:nvSpPr>
        <p:spPr>
          <a:xfrm>
            <a:off x="4196011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6813583" y="6260816"/>
            <a:ext cx="1295581" cy="362001"/>
          </a:xfrm>
          <a:prstGeom prst="rect">
            <a:avLst/>
          </a:prstGeom>
        </p:spPr>
      </p:pic>
      <p:sp>
        <p:nvSpPr>
          <p:cNvPr id="41" name="ZoneTexte 40"/>
          <p:cNvSpPr txBox="1"/>
          <p:nvPr>
            <p:custDataLst>
              <p:tags r:id="rId26"/>
            </p:custDataLst>
          </p:nvPr>
        </p:nvSpPr>
        <p:spPr>
          <a:xfrm>
            <a:off x="5248837" y="1410710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Milieu de stage</a:t>
            </a:r>
          </a:p>
        </p:txBody>
      </p:sp>
      <p:sp>
        <p:nvSpPr>
          <p:cNvPr id="43" name="ZoneTexte 42"/>
          <p:cNvSpPr txBox="1"/>
          <p:nvPr>
            <p:custDataLst>
              <p:tags r:id="rId27"/>
            </p:custDataLst>
          </p:nvPr>
        </p:nvSpPr>
        <p:spPr>
          <a:xfrm>
            <a:off x="5691636" y="186772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Titre</a:t>
            </a:r>
          </a:p>
        </p:txBody>
      </p:sp>
      <p:sp>
        <p:nvSpPr>
          <p:cNvPr id="48" name="ZoneTexte 47"/>
          <p:cNvSpPr txBox="1"/>
          <p:nvPr>
            <p:custDataLst>
              <p:tags r:id="rId28"/>
            </p:custDataLst>
          </p:nvPr>
        </p:nvSpPr>
        <p:spPr>
          <a:xfrm>
            <a:off x="5373890" y="2299207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56" name="ZoneTexte 55"/>
          <p:cNvSpPr txBox="1"/>
          <p:nvPr>
            <p:custDataLst>
              <p:tags r:id="rId29"/>
            </p:custDataLst>
          </p:nvPr>
        </p:nvSpPr>
        <p:spPr>
          <a:xfrm>
            <a:off x="5171036" y="2707899"/>
            <a:ext cx="16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Nombre de poste</a:t>
            </a:r>
          </a:p>
        </p:txBody>
      </p:sp>
      <p:sp>
        <p:nvSpPr>
          <p:cNvPr id="61" name="ZoneTexte 60"/>
          <p:cNvSpPr txBox="1"/>
          <p:nvPr>
            <p:custDataLst>
              <p:tags r:id="rId30"/>
            </p:custDataLst>
          </p:nvPr>
        </p:nvSpPr>
        <p:spPr>
          <a:xfrm>
            <a:off x="5691636" y="3163811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Statut</a:t>
            </a:r>
          </a:p>
        </p:txBody>
      </p:sp>
      <p:sp>
        <p:nvSpPr>
          <p:cNvPr id="66" name="ZoneTexte 65"/>
          <p:cNvSpPr txBox="1"/>
          <p:nvPr>
            <p:custDataLst>
              <p:tags r:id="rId31"/>
            </p:custDataLst>
          </p:nvPr>
        </p:nvSpPr>
        <p:spPr>
          <a:xfrm>
            <a:off x="5166310" y="3621249"/>
            <a:ext cx="180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Période de travail</a:t>
            </a:r>
          </a:p>
        </p:txBody>
      </p:sp>
      <p:sp>
        <p:nvSpPr>
          <p:cNvPr id="67" name="ZoneTexte 66"/>
          <p:cNvSpPr txBox="1"/>
          <p:nvPr>
            <p:custDataLst>
              <p:tags r:id="rId32"/>
            </p:custDataLst>
          </p:nvPr>
        </p:nvSpPr>
        <p:spPr>
          <a:xfrm>
            <a:off x="5141664" y="4161560"/>
            <a:ext cx="181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Nombres d’heures</a:t>
            </a:r>
          </a:p>
        </p:txBody>
      </p:sp>
      <p:sp>
        <p:nvSpPr>
          <p:cNvPr id="68" name="ZoneTexte 67"/>
          <p:cNvSpPr txBox="1"/>
          <p:nvPr>
            <p:custDataLst>
              <p:tags r:id="rId33"/>
            </p:custDataLst>
          </p:nvPr>
        </p:nvSpPr>
        <p:spPr>
          <a:xfrm>
            <a:off x="5381641" y="4685399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Date début</a:t>
            </a:r>
          </a:p>
        </p:txBody>
      </p:sp>
      <p:sp>
        <p:nvSpPr>
          <p:cNvPr id="69" name="ZoneTexte 68"/>
          <p:cNvSpPr txBox="1"/>
          <p:nvPr>
            <p:custDataLst>
              <p:tags r:id="rId34"/>
            </p:custDataLst>
          </p:nvPr>
        </p:nvSpPr>
        <p:spPr>
          <a:xfrm>
            <a:off x="5525277" y="519378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Date fin</a:t>
            </a:r>
          </a:p>
        </p:txBody>
      </p:sp>
      <p:pic>
        <p:nvPicPr>
          <p:cNvPr id="9" name="Image 8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3399267" y="711078"/>
            <a:ext cx="466790" cy="30484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4950042" y="6249543"/>
            <a:ext cx="1790950" cy="362001"/>
          </a:xfrm>
          <a:prstGeom prst="rect">
            <a:avLst/>
          </a:prstGeom>
        </p:spPr>
      </p:pic>
      <p:sp>
        <p:nvSpPr>
          <p:cNvPr id="70" name="ZoneTexte 69"/>
          <p:cNvSpPr txBox="1"/>
          <p:nvPr>
            <p:custDataLst>
              <p:tags r:id="rId37"/>
            </p:custDataLst>
          </p:nvPr>
        </p:nvSpPr>
        <p:spPr>
          <a:xfrm>
            <a:off x="8437310" y="585871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cxnSp>
        <p:nvCxnSpPr>
          <p:cNvPr id="6" name="Connecteur en angle 5"/>
          <p:cNvCxnSpPr>
            <a:stCxn id="70" idx="1"/>
            <a:endCxn id="46" idx="0"/>
          </p:cNvCxnSpPr>
          <p:nvPr>
            <p:custDataLst>
              <p:tags r:id="rId38"/>
            </p:custDataLst>
          </p:nvPr>
        </p:nvCxnSpPr>
        <p:spPr>
          <a:xfrm rot="10800000" flipV="1">
            <a:off x="5845518" y="5981829"/>
            <a:ext cx="2591793" cy="267714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70" idx="1"/>
            <a:endCxn id="8" idx="0"/>
          </p:cNvCxnSpPr>
          <p:nvPr>
            <p:custDataLst>
              <p:tags r:id="rId39"/>
            </p:custDataLst>
          </p:nvPr>
        </p:nvCxnSpPr>
        <p:spPr>
          <a:xfrm rot="10800000" flipV="1">
            <a:off x="7461374" y="5981828"/>
            <a:ext cx="975936" cy="27898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9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1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2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3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6" y="6100878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>
            <p:custDataLst>
              <p:tags r:id="rId8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1" name="Imag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2358576" y="1210182"/>
            <a:ext cx="6810137" cy="473546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686737" y="1995225"/>
            <a:ext cx="6078321" cy="2781782"/>
          </a:xfrm>
          <a:prstGeom prst="rect">
            <a:avLst/>
          </a:prstGeom>
        </p:spPr>
      </p:pic>
      <p:sp>
        <p:nvSpPr>
          <p:cNvPr id="29" name="ZoneTexte 28"/>
          <p:cNvSpPr txBox="1"/>
          <p:nvPr>
            <p:custDataLst>
              <p:tags r:id="rId13"/>
            </p:custDataLst>
          </p:nvPr>
        </p:nvSpPr>
        <p:spPr>
          <a:xfrm>
            <a:off x="6923940" y="128940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Postes occupés : 2/3</a:t>
            </a:r>
          </a:p>
        </p:txBody>
      </p:sp>
      <p:sp>
        <p:nvSpPr>
          <p:cNvPr id="30" name="ZoneTexte 29"/>
          <p:cNvSpPr txBox="1"/>
          <p:nvPr>
            <p:custDataLst>
              <p:tags r:id="rId14"/>
            </p:custDataLst>
          </p:nvPr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1</a:t>
            </a:r>
          </a:p>
        </p:txBody>
      </p:sp>
      <p:sp>
        <p:nvSpPr>
          <p:cNvPr id="36" name="ZoneTexte 35"/>
          <p:cNvSpPr txBox="1"/>
          <p:nvPr>
            <p:custDataLst>
              <p:tags r:id="rId15"/>
            </p:custDataLst>
          </p:nvPr>
        </p:nvSpPr>
        <p:spPr>
          <a:xfrm>
            <a:off x="5695464" y="668224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Non disponible tant que le livrable 2 n’est pas commencé </a:t>
            </a:r>
          </a:p>
        </p:txBody>
      </p:sp>
      <p:pic>
        <p:nvPicPr>
          <p:cNvPr id="49" name="Image 4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7892185" y="6132939"/>
            <a:ext cx="1276528" cy="40963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003306" y="1707125"/>
            <a:ext cx="5384316" cy="33063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2632419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3267494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44465" y="3831858"/>
            <a:ext cx="295316" cy="30484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38379" y="4492330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2633682"/>
            <a:ext cx="342948" cy="341209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4463783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3866015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3236706"/>
            <a:ext cx="342948" cy="341209"/>
          </a:xfrm>
          <a:prstGeom prst="rect">
            <a:avLst/>
          </a:prstGeom>
        </p:spPr>
      </p:pic>
      <p:cxnSp>
        <p:nvCxnSpPr>
          <p:cNvPr id="41" name="Connecteur droit avec flèche 40"/>
          <p:cNvCxnSpPr/>
          <p:nvPr>
            <p:custDataLst>
              <p:tags r:id="rId26"/>
            </p:custDataLst>
          </p:nvPr>
        </p:nvCxnSpPr>
        <p:spPr>
          <a:xfrm>
            <a:off x="6769916" y="943931"/>
            <a:ext cx="154024" cy="10512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>
            <p:custDataLst>
              <p:tags r:id="rId27"/>
            </p:custDataLst>
          </p:nvPr>
        </p:nvCxnSpPr>
        <p:spPr>
          <a:xfrm flipV="1">
            <a:off x="2114026" y="2801923"/>
            <a:ext cx="1090568" cy="1729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82408" y="3013690"/>
            <a:ext cx="2276168" cy="1208529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08869" y="3258887"/>
            <a:ext cx="2174213" cy="6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415</Words>
  <Application>Microsoft Office PowerPoint</Application>
  <PresentationFormat>Grand écran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Pier-Luc Nadeau</cp:lastModifiedBy>
  <cp:revision>75</cp:revision>
  <dcterms:created xsi:type="dcterms:W3CDTF">2020-03-09T19:23:40Z</dcterms:created>
  <dcterms:modified xsi:type="dcterms:W3CDTF">2020-04-07T20:00:30Z</dcterms:modified>
</cp:coreProperties>
</file>