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8" r:id="rId2"/>
    <p:sldId id="260" r:id="rId3"/>
    <p:sldId id="256" r:id="rId4"/>
    <p:sldId id="264" r:id="rId5"/>
    <p:sldId id="267" r:id="rId6"/>
    <p:sldId id="261" r:id="rId7"/>
    <p:sldId id="262" r:id="rId8"/>
    <p:sldId id="265" r:id="rId9"/>
    <p:sldId id="271" r:id="rId10"/>
    <p:sldId id="272" r:id="rId11"/>
    <p:sldId id="270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6A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BC4D3D-7E0D-4ED3-B610-3E5FDACC8A4D}" type="datetimeFigureOut">
              <a:rPr lang="fr-CA" smtClean="0"/>
              <a:t>2020-04-15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20E452-A48E-4F08-B677-1EE3C169889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33350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37C9-57C9-4E74-9BE9-5A5CF4DA06F6}" type="datetimeFigureOut">
              <a:rPr lang="fr-CA" smtClean="0"/>
              <a:t>2020-04-15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9927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37C9-57C9-4E74-9BE9-5A5CF4DA06F6}" type="datetimeFigureOut">
              <a:rPr lang="fr-CA" smtClean="0"/>
              <a:t>2020-04-15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56016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37C9-57C9-4E74-9BE9-5A5CF4DA06F6}" type="datetimeFigureOut">
              <a:rPr lang="fr-CA" smtClean="0"/>
              <a:t>2020-04-15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97863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37C9-57C9-4E74-9BE9-5A5CF4DA06F6}" type="datetimeFigureOut">
              <a:rPr lang="fr-CA" smtClean="0"/>
              <a:t>2020-04-15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42186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37C9-57C9-4E74-9BE9-5A5CF4DA06F6}" type="datetimeFigureOut">
              <a:rPr lang="fr-CA" smtClean="0"/>
              <a:t>2020-04-15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51257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37C9-57C9-4E74-9BE9-5A5CF4DA06F6}" type="datetimeFigureOut">
              <a:rPr lang="fr-CA" smtClean="0"/>
              <a:t>2020-04-15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79916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37C9-57C9-4E74-9BE9-5A5CF4DA06F6}" type="datetimeFigureOut">
              <a:rPr lang="fr-CA" smtClean="0"/>
              <a:t>2020-04-15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06875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37C9-57C9-4E74-9BE9-5A5CF4DA06F6}" type="datetimeFigureOut">
              <a:rPr lang="fr-CA" smtClean="0"/>
              <a:t>2020-04-15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30776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37C9-57C9-4E74-9BE9-5A5CF4DA06F6}" type="datetimeFigureOut">
              <a:rPr lang="fr-CA" smtClean="0"/>
              <a:t>2020-04-15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0021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37C9-57C9-4E74-9BE9-5A5CF4DA06F6}" type="datetimeFigureOut">
              <a:rPr lang="fr-CA" smtClean="0"/>
              <a:t>2020-04-15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06906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37C9-57C9-4E74-9BE9-5A5CF4DA06F6}" type="datetimeFigureOut">
              <a:rPr lang="fr-CA" smtClean="0"/>
              <a:t>2020-04-15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1317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D37C9-57C9-4E74-9BE9-5A5CF4DA06F6}" type="datetimeFigureOut">
              <a:rPr lang="fr-CA" smtClean="0"/>
              <a:t>2020-04-15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50515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slideLayout" Target="../slideLayouts/slideLayout1.xml"/><Relationship Id="rId39" Type="http://schemas.openxmlformats.org/officeDocument/2006/relationships/image" Target="../media/image13.png"/><Relationship Id="rId21" Type="http://schemas.openxmlformats.org/officeDocument/2006/relationships/tags" Target="../tags/tag21.xml"/><Relationship Id="rId34" Type="http://schemas.openxmlformats.org/officeDocument/2006/relationships/image" Target="../media/image8.png"/><Relationship Id="rId42" Type="http://schemas.openxmlformats.org/officeDocument/2006/relationships/image" Target="../media/image16.png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image" Target="../media/image3.png"/><Relationship Id="rId41" Type="http://schemas.openxmlformats.org/officeDocument/2006/relationships/image" Target="../media/image15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image" Target="../media/image6.png"/><Relationship Id="rId37" Type="http://schemas.openxmlformats.org/officeDocument/2006/relationships/image" Target="../media/image11.png"/><Relationship Id="rId40" Type="http://schemas.openxmlformats.org/officeDocument/2006/relationships/image" Target="../media/image14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image" Target="../media/image2.png"/><Relationship Id="rId36" Type="http://schemas.openxmlformats.org/officeDocument/2006/relationships/image" Target="../media/image10.png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image" Target="../media/image5.png"/><Relationship Id="rId44" Type="http://schemas.openxmlformats.org/officeDocument/2006/relationships/image" Target="../media/image18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image" Target="../media/image1.png"/><Relationship Id="rId30" Type="http://schemas.openxmlformats.org/officeDocument/2006/relationships/image" Target="../media/image4.png"/><Relationship Id="rId35" Type="http://schemas.openxmlformats.org/officeDocument/2006/relationships/image" Target="../media/image9.png"/><Relationship Id="rId43" Type="http://schemas.openxmlformats.org/officeDocument/2006/relationships/image" Target="../media/image17.png"/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image" Target="../media/image7.png"/><Relationship Id="rId38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339.xml"/><Relationship Id="rId13" Type="http://schemas.openxmlformats.org/officeDocument/2006/relationships/tags" Target="../tags/tag344.xml"/><Relationship Id="rId18" Type="http://schemas.openxmlformats.org/officeDocument/2006/relationships/tags" Target="../tags/tag349.xml"/><Relationship Id="rId26" Type="http://schemas.openxmlformats.org/officeDocument/2006/relationships/image" Target="../media/image5.png"/><Relationship Id="rId3" Type="http://schemas.openxmlformats.org/officeDocument/2006/relationships/tags" Target="../tags/tag334.xml"/><Relationship Id="rId21" Type="http://schemas.openxmlformats.org/officeDocument/2006/relationships/slideLayout" Target="../slideLayouts/slideLayout1.xml"/><Relationship Id="rId7" Type="http://schemas.openxmlformats.org/officeDocument/2006/relationships/tags" Target="../tags/tag338.xml"/><Relationship Id="rId12" Type="http://schemas.openxmlformats.org/officeDocument/2006/relationships/tags" Target="../tags/tag343.xml"/><Relationship Id="rId17" Type="http://schemas.openxmlformats.org/officeDocument/2006/relationships/tags" Target="../tags/tag348.xml"/><Relationship Id="rId25" Type="http://schemas.openxmlformats.org/officeDocument/2006/relationships/image" Target="../media/image4.png"/><Relationship Id="rId2" Type="http://schemas.openxmlformats.org/officeDocument/2006/relationships/tags" Target="../tags/tag333.xml"/><Relationship Id="rId16" Type="http://schemas.openxmlformats.org/officeDocument/2006/relationships/tags" Target="../tags/tag347.xml"/><Relationship Id="rId20" Type="http://schemas.openxmlformats.org/officeDocument/2006/relationships/tags" Target="../tags/tag351.xml"/><Relationship Id="rId29" Type="http://schemas.openxmlformats.org/officeDocument/2006/relationships/image" Target="../media/image8.png"/><Relationship Id="rId1" Type="http://schemas.openxmlformats.org/officeDocument/2006/relationships/tags" Target="../tags/tag332.xml"/><Relationship Id="rId6" Type="http://schemas.openxmlformats.org/officeDocument/2006/relationships/tags" Target="../tags/tag337.xml"/><Relationship Id="rId11" Type="http://schemas.openxmlformats.org/officeDocument/2006/relationships/tags" Target="../tags/tag342.xml"/><Relationship Id="rId24" Type="http://schemas.openxmlformats.org/officeDocument/2006/relationships/image" Target="../media/image3.png"/><Relationship Id="rId32" Type="http://schemas.openxmlformats.org/officeDocument/2006/relationships/image" Target="../media/image61.png"/><Relationship Id="rId5" Type="http://schemas.openxmlformats.org/officeDocument/2006/relationships/tags" Target="../tags/tag336.xml"/><Relationship Id="rId15" Type="http://schemas.openxmlformats.org/officeDocument/2006/relationships/tags" Target="../tags/tag346.xml"/><Relationship Id="rId23" Type="http://schemas.openxmlformats.org/officeDocument/2006/relationships/image" Target="../media/image2.png"/><Relationship Id="rId28" Type="http://schemas.openxmlformats.org/officeDocument/2006/relationships/image" Target="../media/image7.png"/><Relationship Id="rId10" Type="http://schemas.openxmlformats.org/officeDocument/2006/relationships/tags" Target="../tags/tag341.xml"/><Relationship Id="rId19" Type="http://schemas.openxmlformats.org/officeDocument/2006/relationships/tags" Target="../tags/tag350.xml"/><Relationship Id="rId31" Type="http://schemas.openxmlformats.org/officeDocument/2006/relationships/image" Target="../media/image60.png"/><Relationship Id="rId4" Type="http://schemas.openxmlformats.org/officeDocument/2006/relationships/tags" Target="../tags/tag335.xml"/><Relationship Id="rId9" Type="http://schemas.openxmlformats.org/officeDocument/2006/relationships/tags" Target="../tags/tag340.xml"/><Relationship Id="rId14" Type="http://schemas.openxmlformats.org/officeDocument/2006/relationships/tags" Target="../tags/tag345.xml"/><Relationship Id="rId22" Type="http://schemas.openxmlformats.org/officeDocument/2006/relationships/image" Target="../media/image1.png"/><Relationship Id="rId27" Type="http://schemas.openxmlformats.org/officeDocument/2006/relationships/image" Target="../media/image6.png"/><Relationship Id="rId30" Type="http://schemas.openxmlformats.org/officeDocument/2006/relationships/image" Target="../media/image59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tags" Target="../tags/tag364.xml"/><Relationship Id="rId18" Type="http://schemas.openxmlformats.org/officeDocument/2006/relationships/tags" Target="../tags/tag369.xml"/><Relationship Id="rId26" Type="http://schemas.openxmlformats.org/officeDocument/2006/relationships/tags" Target="../tags/tag377.xml"/><Relationship Id="rId39" Type="http://schemas.openxmlformats.org/officeDocument/2006/relationships/image" Target="../media/image3.png"/><Relationship Id="rId21" Type="http://schemas.openxmlformats.org/officeDocument/2006/relationships/tags" Target="../tags/tag372.xml"/><Relationship Id="rId34" Type="http://schemas.openxmlformats.org/officeDocument/2006/relationships/image" Target="../media/image62.png"/><Relationship Id="rId42" Type="http://schemas.openxmlformats.org/officeDocument/2006/relationships/image" Target="../media/image8.png"/><Relationship Id="rId47" Type="http://schemas.openxmlformats.org/officeDocument/2006/relationships/image" Target="../media/image65.png"/><Relationship Id="rId50" Type="http://schemas.openxmlformats.org/officeDocument/2006/relationships/image" Target="../media/image55.png"/><Relationship Id="rId55" Type="http://schemas.openxmlformats.org/officeDocument/2006/relationships/image" Target="../media/image33.png"/><Relationship Id="rId7" Type="http://schemas.openxmlformats.org/officeDocument/2006/relationships/tags" Target="../tags/tag358.xml"/><Relationship Id="rId2" Type="http://schemas.openxmlformats.org/officeDocument/2006/relationships/tags" Target="../tags/tag353.xml"/><Relationship Id="rId16" Type="http://schemas.openxmlformats.org/officeDocument/2006/relationships/tags" Target="../tags/tag367.xml"/><Relationship Id="rId29" Type="http://schemas.openxmlformats.org/officeDocument/2006/relationships/tags" Target="../tags/tag380.xml"/><Relationship Id="rId11" Type="http://schemas.openxmlformats.org/officeDocument/2006/relationships/tags" Target="../tags/tag362.xml"/><Relationship Id="rId24" Type="http://schemas.openxmlformats.org/officeDocument/2006/relationships/tags" Target="../tags/tag375.xml"/><Relationship Id="rId32" Type="http://schemas.openxmlformats.org/officeDocument/2006/relationships/tags" Target="../tags/tag383.xml"/><Relationship Id="rId37" Type="http://schemas.openxmlformats.org/officeDocument/2006/relationships/image" Target="../media/image1.png"/><Relationship Id="rId40" Type="http://schemas.openxmlformats.org/officeDocument/2006/relationships/image" Target="../media/image4.png"/><Relationship Id="rId45" Type="http://schemas.openxmlformats.org/officeDocument/2006/relationships/image" Target="../media/image28.png"/><Relationship Id="rId53" Type="http://schemas.openxmlformats.org/officeDocument/2006/relationships/image" Target="../media/image58.png"/><Relationship Id="rId5" Type="http://schemas.openxmlformats.org/officeDocument/2006/relationships/tags" Target="../tags/tag356.xml"/><Relationship Id="rId19" Type="http://schemas.openxmlformats.org/officeDocument/2006/relationships/tags" Target="../tags/tag370.xml"/><Relationship Id="rId4" Type="http://schemas.openxmlformats.org/officeDocument/2006/relationships/tags" Target="../tags/tag355.xml"/><Relationship Id="rId9" Type="http://schemas.openxmlformats.org/officeDocument/2006/relationships/tags" Target="../tags/tag360.xml"/><Relationship Id="rId14" Type="http://schemas.openxmlformats.org/officeDocument/2006/relationships/tags" Target="../tags/tag365.xml"/><Relationship Id="rId22" Type="http://schemas.openxmlformats.org/officeDocument/2006/relationships/tags" Target="../tags/tag373.xml"/><Relationship Id="rId27" Type="http://schemas.openxmlformats.org/officeDocument/2006/relationships/tags" Target="../tags/tag378.xml"/><Relationship Id="rId30" Type="http://schemas.openxmlformats.org/officeDocument/2006/relationships/tags" Target="../tags/tag381.xml"/><Relationship Id="rId35" Type="http://schemas.openxmlformats.org/officeDocument/2006/relationships/image" Target="../media/image63.png"/><Relationship Id="rId43" Type="http://schemas.openxmlformats.org/officeDocument/2006/relationships/image" Target="../media/image6.png"/><Relationship Id="rId48" Type="http://schemas.openxmlformats.org/officeDocument/2006/relationships/image" Target="../media/image66.png"/><Relationship Id="rId56" Type="http://schemas.openxmlformats.org/officeDocument/2006/relationships/image" Target="../media/image67.png"/><Relationship Id="rId8" Type="http://schemas.openxmlformats.org/officeDocument/2006/relationships/tags" Target="../tags/tag359.xml"/><Relationship Id="rId51" Type="http://schemas.openxmlformats.org/officeDocument/2006/relationships/image" Target="../media/image56.png"/><Relationship Id="rId3" Type="http://schemas.openxmlformats.org/officeDocument/2006/relationships/tags" Target="../tags/tag354.xml"/><Relationship Id="rId12" Type="http://schemas.openxmlformats.org/officeDocument/2006/relationships/tags" Target="../tags/tag363.xml"/><Relationship Id="rId17" Type="http://schemas.openxmlformats.org/officeDocument/2006/relationships/tags" Target="../tags/tag368.xml"/><Relationship Id="rId25" Type="http://schemas.openxmlformats.org/officeDocument/2006/relationships/tags" Target="../tags/tag376.xml"/><Relationship Id="rId33" Type="http://schemas.openxmlformats.org/officeDocument/2006/relationships/slideLayout" Target="../slideLayouts/slideLayout1.xml"/><Relationship Id="rId38" Type="http://schemas.openxmlformats.org/officeDocument/2006/relationships/image" Target="../media/image2.png"/><Relationship Id="rId46" Type="http://schemas.openxmlformats.org/officeDocument/2006/relationships/image" Target="../media/image29.png"/><Relationship Id="rId20" Type="http://schemas.openxmlformats.org/officeDocument/2006/relationships/tags" Target="../tags/tag371.xml"/><Relationship Id="rId41" Type="http://schemas.openxmlformats.org/officeDocument/2006/relationships/image" Target="../media/image5.png"/><Relationship Id="rId54" Type="http://schemas.openxmlformats.org/officeDocument/2006/relationships/image" Target="../media/image32.png"/><Relationship Id="rId1" Type="http://schemas.openxmlformats.org/officeDocument/2006/relationships/tags" Target="../tags/tag352.xml"/><Relationship Id="rId6" Type="http://schemas.openxmlformats.org/officeDocument/2006/relationships/tags" Target="../tags/tag357.xml"/><Relationship Id="rId15" Type="http://schemas.openxmlformats.org/officeDocument/2006/relationships/tags" Target="../tags/tag366.xml"/><Relationship Id="rId23" Type="http://schemas.openxmlformats.org/officeDocument/2006/relationships/tags" Target="../tags/tag374.xml"/><Relationship Id="rId28" Type="http://schemas.openxmlformats.org/officeDocument/2006/relationships/tags" Target="../tags/tag379.xml"/><Relationship Id="rId36" Type="http://schemas.openxmlformats.org/officeDocument/2006/relationships/image" Target="../media/image64.png"/><Relationship Id="rId49" Type="http://schemas.openxmlformats.org/officeDocument/2006/relationships/image" Target="../media/image14.png"/><Relationship Id="rId57" Type="http://schemas.openxmlformats.org/officeDocument/2006/relationships/image" Target="../media/image68.png"/><Relationship Id="rId10" Type="http://schemas.openxmlformats.org/officeDocument/2006/relationships/tags" Target="../tags/tag361.xml"/><Relationship Id="rId31" Type="http://schemas.openxmlformats.org/officeDocument/2006/relationships/tags" Target="../tags/tag382.xml"/><Relationship Id="rId44" Type="http://schemas.openxmlformats.org/officeDocument/2006/relationships/image" Target="../media/image23.png"/><Relationship Id="rId52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tags" Target="../tags/tag38.xml"/><Relationship Id="rId18" Type="http://schemas.openxmlformats.org/officeDocument/2006/relationships/tags" Target="../tags/tag43.xml"/><Relationship Id="rId26" Type="http://schemas.openxmlformats.org/officeDocument/2006/relationships/tags" Target="../tags/tag51.xml"/><Relationship Id="rId39" Type="http://schemas.openxmlformats.org/officeDocument/2006/relationships/image" Target="../media/image19.png"/><Relationship Id="rId21" Type="http://schemas.openxmlformats.org/officeDocument/2006/relationships/tags" Target="../tags/tag46.xml"/><Relationship Id="rId34" Type="http://schemas.openxmlformats.org/officeDocument/2006/relationships/image" Target="../media/image2.png"/><Relationship Id="rId42" Type="http://schemas.openxmlformats.org/officeDocument/2006/relationships/image" Target="../media/image6.png"/><Relationship Id="rId7" Type="http://schemas.openxmlformats.org/officeDocument/2006/relationships/tags" Target="../tags/tag32.xml"/><Relationship Id="rId2" Type="http://schemas.openxmlformats.org/officeDocument/2006/relationships/tags" Target="../tags/tag27.xml"/><Relationship Id="rId16" Type="http://schemas.openxmlformats.org/officeDocument/2006/relationships/tags" Target="../tags/tag41.xml"/><Relationship Id="rId29" Type="http://schemas.openxmlformats.org/officeDocument/2006/relationships/tags" Target="../tags/tag54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tags" Target="../tags/tag36.xml"/><Relationship Id="rId24" Type="http://schemas.openxmlformats.org/officeDocument/2006/relationships/tags" Target="../tags/tag49.xml"/><Relationship Id="rId32" Type="http://schemas.openxmlformats.org/officeDocument/2006/relationships/slideLayout" Target="../slideLayouts/slideLayout1.xml"/><Relationship Id="rId37" Type="http://schemas.openxmlformats.org/officeDocument/2006/relationships/image" Target="../media/image5.png"/><Relationship Id="rId40" Type="http://schemas.openxmlformats.org/officeDocument/2006/relationships/image" Target="../media/image20.png"/><Relationship Id="rId45" Type="http://schemas.openxmlformats.org/officeDocument/2006/relationships/image" Target="../media/image24.png"/><Relationship Id="rId5" Type="http://schemas.openxmlformats.org/officeDocument/2006/relationships/tags" Target="../tags/tag30.xml"/><Relationship Id="rId15" Type="http://schemas.openxmlformats.org/officeDocument/2006/relationships/tags" Target="../tags/tag40.xml"/><Relationship Id="rId23" Type="http://schemas.openxmlformats.org/officeDocument/2006/relationships/tags" Target="../tags/tag48.xml"/><Relationship Id="rId28" Type="http://schemas.openxmlformats.org/officeDocument/2006/relationships/tags" Target="../tags/tag53.xml"/><Relationship Id="rId36" Type="http://schemas.openxmlformats.org/officeDocument/2006/relationships/image" Target="../media/image4.png"/><Relationship Id="rId10" Type="http://schemas.openxmlformats.org/officeDocument/2006/relationships/tags" Target="../tags/tag35.xml"/><Relationship Id="rId19" Type="http://schemas.openxmlformats.org/officeDocument/2006/relationships/tags" Target="../tags/tag44.xml"/><Relationship Id="rId31" Type="http://schemas.openxmlformats.org/officeDocument/2006/relationships/tags" Target="../tags/tag56.xml"/><Relationship Id="rId44" Type="http://schemas.openxmlformats.org/officeDocument/2006/relationships/image" Target="../media/image23.png"/><Relationship Id="rId4" Type="http://schemas.openxmlformats.org/officeDocument/2006/relationships/tags" Target="../tags/tag29.xml"/><Relationship Id="rId9" Type="http://schemas.openxmlformats.org/officeDocument/2006/relationships/tags" Target="../tags/tag34.xml"/><Relationship Id="rId14" Type="http://schemas.openxmlformats.org/officeDocument/2006/relationships/tags" Target="../tags/tag39.xml"/><Relationship Id="rId22" Type="http://schemas.openxmlformats.org/officeDocument/2006/relationships/tags" Target="../tags/tag47.xml"/><Relationship Id="rId27" Type="http://schemas.openxmlformats.org/officeDocument/2006/relationships/tags" Target="../tags/tag52.xml"/><Relationship Id="rId30" Type="http://schemas.openxmlformats.org/officeDocument/2006/relationships/tags" Target="../tags/tag55.xml"/><Relationship Id="rId35" Type="http://schemas.openxmlformats.org/officeDocument/2006/relationships/image" Target="../media/image3.png"/><Relationship Id="rId43" Type="http://schemas.openxmlformats.org/officeDocument/2006/relationships/image" Target="../media/image22.png"/><Relationship Id="rId8" Type="http://schemas.openxmlformats.org/officeDocument/2006/relationships/tags" Target="../tags/tag33.xml"/><Relationship Id="rId3" Type="http://schemas.openxmlformats.org/officeDocument/2006/relationships/tags" Target="../tags/tag28.xml"/><Relationship Id="rId12" Type="http://schemas.openxmlformats.org/officeDocument/2006/relationships/tags" Target="../tags/tag37.xml"/><Relationship Id="rId17" Type="http://schemas.openxmlformats.org/officeDocument/2006/relationships/tags" Target="../tags/tag42.xml"/><Relationship Id="rId25" Type="http://schemas.openxmlformats.org/officeDocument/2006/relationships/tags" Target="../tags/tag50.xml"/><Relationship Id="rId33" Type="http://schemas.openxmlformats.org/officeDocument/2006/relationships/image" Target="../media/image1.png"/><Relationship Id="rId38" Type="http://schemas.openxmlformats.org/officeDocument/2006/relationships/image" Target="../media/image8.png"/><Relationship Id="rId20" Type="http://schemas.openxmlformats.org/officeDocument/2006/relationships/tags" Target="../tags/tag45.xml"/><Relationship Id="rId41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tags" Target="../tags/tag69.xml"/><Relationship Id="rId18" Type="http://schemas.openxmlformats.org/officeDocument/2006/relationships/tags" Target="../tags/tag74.xml"/><Relationship Id="rId26" Type="http://schemas.openxmlformats.org/officeDocument/2006/relationships/tags" Target="../tags/tag82.xml"/><Relationship Id="rId39" Type="http://schemas.openxmlformats.org/officeDocument/2006/relationships/image" Target="../media/image19.png"/><Relationship Id="rId21" Type="http://schemas.openxmlformats.org/officeDocument/2006/relationships/tags" Target="../tags/tag77.xml"/><Relationship Id="rId34" Type="http://schemas.openxmlformats.org/officeDocument/2006/relationships/image" Target="../media/image2.png"/><Relationship Id="rId42" Type="http://schemas.openxmlformats.org/officeDocument/2006/relationships/image" Target="../media/image6.png"/><Relationship Id="rId7" Type="http://schemas.openxmlformats.org/officeDocument/2006/relationships/tags" Target="../tags/tag63.xml"/><Relationship Id="rId2" Type="http://schemas.openxmlformats.org/officeDocument/2006/relationships/tags" Target="../tags/tag58.xml"/><Relationship Id="rId16" Type="http://schemas.openxmlformats.org/officeDocument/2006/relationships/tags" Target="../tags/tag72.xml"/><Relationship Id="rId29" Type="http://schemas.openxmlformats.org/officeDocument/2006/relationships/tags" Target="../tags/tag85.xml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11" Type="http://schemas.openxmlformats.org/officeDocument/2006/relationships/tags" Target="../tags/tag67.xml"/><Relationship Id="rId24" Type="http://schemas.openxmlformats.org/officeDocument/2006/relationships/tags" Target="../tags/tag80.xml"/><Relationship Id="rId32" Type="http://schemas.openxmlformats.org/officeDocument/2006/relationships/slideLayout" Target="../slideLayouts/slideLayout1.xml"/><Relationship Id="rId37" Type="http://schemas.openxmlformats.org/officeDocument/2006/relationships/image" Target="../media/image5.png"/><Relationship Id="rId40" Type="http://schemas.openxmlformats.org/officeDocument/2006/relationships/image" Target="../media/image20.png"/><Relationship Id="rId45" Type="http://schemas.openxmlformats.org/officeDocument/2006/relationships/image" Target="../media/image26.png"/><Relationship Id="rId5" Type="http://schemas.openxmlformats.org/officeDocument/2006/relationships/tags" Target="../tags/tag61.xml"/><Relationship Id="rId15" Type="http://schemas.openxmlformats.org/officeDocument/2006/relationships/tags" Target="../tags/tag71.xml"/><Relationship Id="rId23" Type="http://schemas.openxmlformats.org/officeDocument/2006/relationships/tags" Target="../tags/tag79.xml"/><Relationship Id="rId28" Type="http://schemas.openxmlformats.org/officeDocument/2006/relationships/tags" Target="../tags/tag84.xml"/><Relationship Id="rId36" Type="http://schemas.openxmlformats.org/officeDocument/2006/relationships/image" Target="../media/image4.png"/><Relationship Id="rId10" Type="http://schemas.openxmlformats.org/officeDocument/2006/relationships/tags" Target="../tags/tag66.xml"/><Relationship Id="rId19" Type="http://schemas.openxmlformats.org/officeDocument/2006/relationships/tags" Target="../tags/tag75.xml"/><Relationship Id="rId31" Type="http://schemas.openxmlformats.org/officeDocument/2006/relationships/tags" Target="../tags/tag87.xml"/><Relationship Id="rId44" Type="http://schemas.openxmlformats.org/officeDocument/2006/relationships/image" Target="../media/image24.png"/><Relationship Id="rId4" Type="http://schemas.openxmlformats.org/officeDocument/2006/relationships/tags" Target="../tags/tag60.xml"/><Relationship Id="rId9" Type="http://schemas.openxmlformats.org/officeDocument/2006/relationships/tags" Target="../tags/tag65.xml"/><Relationship Id="rId14" Type="http://schemas.openxmlformats.org/officeDocument/2006/relationships/tags" Target="../tags/tag70.xml"/><Relationship Id="rId22" Type="http://schemas.openxmlformats.org/officeDocument/2006/relationships/tags" Target="../tags/tag78.xml"/><Relationship Id="rId27" Type="http://schemas.openxmlformats.org/officeDocument/2006/relationships/tags" Target="../tags/tag83.xml"/><Relationship Id="rId30" Type="http://schemas.openxmlformats.org/officeDocument/2006/relationships/tags" Target="../tags/tag86.xml"/><Relationship Id="rId35" Type="http://schemas.openxmlformats.org/officeDocument/2006/relationships/image" Target="../media/image3.png"/><Relationship Id="rId43" Type="http://schemas.openxmlformats.org/officeDocument/2006/relationships/image" Target="../media/image25.png"/><Relationship Id="rId8" Type="http://schemas.openxmlformats.org/officeDocument/2006/relationships/tags" Target="../tags/tag64.xml"/><Relationship Id="rId3" Type="http://schemas.openxmlformats.org/officeDocument/2006/relationships/tags" Target="../tags/tag59.xml"/><Relationship Id="rId12" Type="http://schemas.openxmlformats.org/officeDocument/2006/relationships/tags" Target="../tags/tag68.xml"/><Relationship Id="rId17" Type="http://schemas.openxmlformats.org/officeDocument/2006/relationships/tags" Target="../tags/tag73.xml"/><Relationship Id="rId25" Type="http://schemas.openxmlformats.org/officeDocument/2006/relationships/tags" Target="../tags/tag81.xml"/><Relationship Id="rId33" Type="http://schemas.openxmlformats.org/officeDocument/2006/relationships/image" Target="../media/image1.png"/><Relationship Id="rId38" Type="http://schemas.openxmlformats.org/officeDocument/2006/relationships/image" Target="../media/image8.png"/><Relationship Id="rId20" Type="http://schemas.openxmlformats.org/officeDocument/2006/relationships/tags" Target="../tags/tag76.xml"/><Relationship Id="rId41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tags" Target="../tags/tag113.xml"/><Relationship Id="rId21" Type="http://schemas.openxmlformats.org/officeDocument/2006/relationships/tags" Target="../tags/tag108.xml"/><Relationship Id="rId42" Type="http://schemas.openxmlformats.org/officeDocument/2006/relationships/tags" Target="../tags/tag129.xml"/><Relationship Id="rId47" Type="http://schemas.openxmlformats.org/officeDocument/2006/relationships/tags" Target="../tags/tag134.xml"/><Relationship Id="rId63" Type="http://schemas.openxmlformats.org/officeDocument/2006/relationships/image" Target="../media/image27.png"/><Relationship Id="rId68" Type="http://schemas.openxmlformats.org/officeDocument/2006/relationships/image" Target="../media/image29.png"/><Relationship Id="rId2" Type="http://schemas.openxmlformats.org/officeDocument/2006/relationships/tags" Target="../tags/tag89.xml"/><Relationship Id="rId16" Type="http://schemas.openxmlformats.org/officeDocument/2006/relationships/tags" Target="../tags/tag103.xml"/><Relationship Id="rId29" Type="http://schemas.openxmlformats.org/officeDocument/2006/relationships/tags" Target="../tags/tag116.xml"/><Relationship Id="rId11" Type="http://schemas.openxmlformats.org/officeDocument/2006/relationships/tags" Target="../tags/tag98.xml"/><Relationship Id="rId24" Type="http://schemas.openxmlformats.org/officeDocument/2006/relationships/tags" Target="../tags/tag111.xml"/><Relationship Id="rId32" Type="http://schemas.openxmlformats.org/officeDocument/2006/relationships/tags" Target="../tags/tag119.xml"/><Relationship Id="rId37" Type="http://schemas.openxmlformats.org/officeDocument/2006/relationships/tags" Target="../tags/tag124.xml"/><Relationship Id="rId40" Type="http://schemas.openxmlformats.org/officeDocument/2006/relationships/tags" Target="../tags/tag127.xml"/><Relationship Id="rId45" Type="http://schemas.openxmlformats.org/officeDocument/2006/relationships/tags" Target="../tags/tag132.xml"/><Relationship Id="rId53" Type="http://schemas.openxmlformats.org/officeDocument/2006/relationships/tags" Target="../tags/tag140.xml"/><Relationship Id="rId58" Type="http://schemas.openxmlformats.org/officeDocument/2006/relationships/image" Target="../media/image4.png"/><Relationship Id="rId66" Type="http://schemas.openxmlformats.org/officeDocument/2006/relationships/image" Target="../media/image26.png"/><Relationship Id="rId74" Type="http://schemas.openxmlformats.org/officeDocument/2006/relationships/image" Target="../media/image18.png"/><Relationship Id="rId5" Type="http://schemas.openxmlformats.org/officeDocument/2006/relationships/tags" Target="../tags/tag92.xml"/><Relationship Id="rId61" Type="http://schemas.openxmlformats.org/officeDocument/2006/relationships/image" Target="../media/image6.png"/><Relationship Id="rId19" Type="http://schemas.openxmlformats.org/officeDocument/2006/relationships/tags" Target="../tags/tag106.xml"/><Relationship Id="rId14" Type="http://schemas.openxmlformats.org/officeDocument/2006/relationships/tags" Target="../tags/tag101.xml"/><Relationship Id="rId22" Type="http://schemas.openxmlformats.org/officeDocument/2006/relationships/tags" Target="../tags/tag109.xml"/><Relationship Id="rId27" Type="http://schemas.openxmlformats.org/officeDocument/2006/relationships/tags" Target="../tags/tag114.xml"/><Relationship Id="rId30" Type="http://schemas.openxmlformats.org/officeDocument/2006/relationships/tags" Target="../tags/tag117.xml"/><Relationship Id="rId35" Type="http://schemas.openxmlformats.org/officeDocument/2006/relationships/tags" Target="../tags/tag122.xml"/><Relationship Id="rId43" Type="http://schemas.openxmlformats.org/officeDocument/2006/relationships/tags" Target="../tags/tag130.xml"/><Relationship Id="rId48" Type="http://schemas.openxmlformats.org/officeDocument/2006/relationships/tags" Target="../tags/tag135.xml"/><Relationship Id="rId56" Type="http://schemas.openxmlformats.org/officeDocument/2006/relationships/image" Target="../media/image2.png"/><Relationship Id="rId64" Type="http://schemas.openxmlformats.org/officeDocument/2006/relationships/image" Target="../media/image19.png"/><Relationship Id="rId69" Type="http://schemas.openxmlformats.org/officeDocument/2006/relationships/image" Target="../media/image14.png"/><Relationship Id="rId8" Type="http://schemas.openxmlformats.org/officeDocument/2006/relationships/tags" Target="../tags/tag95.xml"/><Relationship Id="rId51" Type="http://schemas.openxmlformats.org/officeDocument/2006/relationships/tags" Target="../tags/tag138.xml"/><Relationship Id="rId72" Type="http://schemas.openxmlformats.org/officeDocument/2006/relationships/image" Target="../media/image32.png"/><Relationship Id="rId3" Type="http://schemas.openxmlformats.org/officeDocument/2006/relationships/tags" Target="../tags/tag90.xml"/><Relationship Id="rId12" Type="http://schemas.openxmlformats.org/officeDocument/2006/relationships/tags" Target="../tags/tag99.xml"/><Relationship Id="rId17" Type="http://schemas.openxmlformats.org/officeDocument/2006/relationships/tags" Target="../tags/tag104.xml"/><Relationship Id="rId25" Type="http://schemas.openxmlformats.org/officeDocument/2006/relationships/tags" Target="../tags/tag112.xml"/><Relationship Id="rId33" Type="http://schemas.openxmlformats.org/officeDocument/2006/relationships/tags" Target="../tags/tag120.xml"/><Relationship Id="rId38" Type="http://schemas.openxmlformats.org/officeDocument/2006/relationships/tags" Target="../tags/tag125.xml"/><Relationship Id="rId46" Type="http://schemas.openxmlformats.org/officeDocument/2006/relationships/tags" Target="../tags/tag133.xml"/><Relationship Id="rId59" Type="http://schemas.openxmlformats.org/officeDocument/2006/relationships/image" Target="../media/image5.png"/><Relationship Id="rId67" Type="http://schemas.openxmlformats.org/officeDocument/2006/relationships/image" Target="../media/image28.png"/><Relationship Id="rId20" Type="http://schemas.openxmlformats.org/officeDocument/2006/relationships/tags" Target="../tags/tag107.xml"/><Relationship Id="rId41" Type="http://schemas.openxmlformats.org/officeDocument/2006/relationships/tags" Target="../tags/tag128.xml"/><Relationship Id="rId54" Type="http://schemas.openxmlformats.org/officeDocument/2006/relationships/slideLayout" Target="../slideLayouts/slideLayout1.xml"/><Relationship Id="rId62" Type="http://schemas.openxmlformats.org/officeDocument/2006/relationships/image" Target="../media/image7.png"/><Relationship Id="rId70" Type="http://schemas.openxmlformats.org/officeDocument/2006/relationships/image" Target="../media/image30.png"/><Relationship Id="rId1" Type="http://schemas.openxmlformats.org/officeDocument/2006/relationships/tags" Target="../tags/tag88.xml"/><Relationship Id="rId6" Type="http://schemas.openxmlformats.org/officeDocument/2006/relationships/tags" Target="../tags/tag93.xml"/><Relationship Id="rId15" Type="http://schemas.openxmlformats.org/officeDocument/2006/relationships/tags" Target="../tags/tag102.xml"/><Relationship Id="rId23" Type="http://schemas.openxmlformats.org/officeDocument/2006/relationships/tags" Target="../tags/tag110.xml"/><Relationship Id="rId28" Type="http://schemas.openxmlformats.org/officeDocument/2006/relationships/tags" Target="../tags/tag115.xml"/><Relationship Id="rId36" Type="http://schemas.openxmlformats.org/officeDocument/2006/relationships/tags" Target="../tags/tag123.xml"/><Relationship Id="rId49" Type="http://schemas.openxmlformats.org/officeDocument/2006/relationships/tags" Target="../tags/tag136.xml"/><Relationship Id="rId57" Type="http://schemas.openxmlformats.org/officeDocument/2006/relationships/image" Target="../media/image3.png"/><Relationship Id="rId10" Type="http://schemas.openxmlformats.org/officeDocument/2006/relationships/tags" Target="../tags/tag97.xml"/><Relationship Id="rId31" Type="http://schemas.openxmlformats.org/officeDocument/2006/relationships/tags" Target="../tags/tag118.xml"/><Relationship Id="rId44" Type="http://schemas.openxmlformats.org/officeDocument/2006/relationships/tags" Target="../tags/tag131.xml"/><Relationship Id="rId52" Type="http://schemas.openxmlformats.org/officeDocument/2006/relationships/tags" Target="../tags/tag139.xml"/><Relationship Id="rId60" Type="http://schemas.openxmlformats.org/officeDocument/2006/relationships/image" Target="../media/image8.png"/><Relationship Id="rId65" Type="http://schemas.openxmlformats.org/officeDocument/2006/relationships/image" Target="../media/image21.png"/><Relationship Id="rId73" Type="http://schemas.openxmlformats.org/officeDocument/2006/relationships/image" Target="../media/image33.png"/><Relationship Id="rId4" Type="http://schemas.openxmlformats.org/officeDocument/2006/relationships/tags" Target="../tags/tag91.xml"/><Relationship Id="rId9" Type="http://schemas.openxmlformats.org/officeDocument/2006/relationships/tags" Target="../tags/tag96.xml"/><Relationship Id="rId13" Type="http://schemas.openxmlformats.org/officeDocument/2006/relationships/tags" Target="../tags/tag100.xml"/><Relationship Id="rId18" Type="http://schemas.openxmlformats.org/officeDocument/2006/relationships/tags" Target="../tags/tag105.xml"/><Relationship Id="rId39" Type="http://schemas.openxmlformats.org/officeDocument/2006/relationships/tags" Target="../tags/tag126.xml"/><Relationship Id="rId34" Type="http://schemas.openxmlformats.org/officeDocument/2006/relationships/tags" Target="../tags/tag121.xml"/><Relationship Id="rId50" Type="http://schemas.openxmlformats.org/officeDocument/2006/relationships/tags" Target="../tags/tag137.xml"/><Relationship Id="rId55" Type="http://schemas.openxmlformats.org/officeDocument/2006/relationships/image" Target="../media/image1.png"/><Relationship Id="rId7" Type="http://schemas.openxmlformats.org/officeDocument/2006/relationships/tags" Target="../tags/tag94.xml"/><Relationship Id="rId71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tags" Target="../tags/tag166.xml"/><Relationship Id="rId21" Type="http://schemas.openxmlformats.org/officeDocument/2006/relationships/tags" Target="../tags/tag161.xml"/><Relationship Id="rId42" Type="http://schemas.openxmlformats.org/officeDocument/2006/relationships/tags" Target="../tags/tag182.xml"/><Relationship Id="rId47" Type="http://schemas.openxmlformats.org/officeDocument/2006/relationships/tags" Target="../tags/tag187.xml"/><Relationship Id="rId63" Type="http://schemas.openxmlformats.org/officeDocument/2006/relationships/image" Target="../media/image8.png"/><Relationship Id="rId68" Type="http://schemas.openxmlformats.org/officeDocument/2006/relationships/image" Target="../media/image12.png"/><Relationship Id="rId84" Type="http://schemas.openxmlformats.org/officeDocument/2006/relationships/image" Target="../media/image18.png"/><Relationship Id="rId16" Type="http://schemas.openxmlformats.org/officeDocument/2006/relationships/tags" Target="../tags/tag156.xml"/><Relationship Id="rId11" Type="http://schemas.openxmlformats.org/officeDocument/2006/relationships/tags" Target="../tags/tag151.xml"/><Relationship Id="rId32" Type="http://schemas.openxmlformats.org/officeDocument/2006/relationships/tags" Target="../tags/tag172.xml"/><Relationship Id="rId37" Type="http://schemas.openxmlformats.org/officeDocument/2006/relationships/tags" Target="../tags/tag177.xml"/><Relationship Id="rId53" Type="http://schemas.openxmlformats.org/officeDocument/2006/relationships/image" Target="../media/image1.png"/><Relationship Id="rId58" Type="http://schemas.openxmlformats.org/officeDocument/2006/relationships/image" Target="../media/image28.png"/><Relationship Id="rId74" Type="http://schemas.openxmlformats.org/officeDocument/2006/relationships/image" Target="../media/image16.png"/><Relationship Id="rId79" Type="http://schemas.openxmlformats.org/officeDocument/2006/relationships/image" Target="../media/image17.png"/><Relationship Id="rId5" Type="http://schemas.openxmlformats.org/officeDocument/2006/relationships/tags" Target="../tags/tag145.xml"/><Relationship Id="rId61" Type="http://schemas.openxmlformats.org/officeDocument/2006/relationships/image" Target="../media/image6.png"/><Relationship Id="rId82" Type="http://schemas.openxmlformats.org/officeDocument/2006/relationships/image" Target="../media/image33.png"/><Relationship Id="rId19" Type="http://schemas.openxmlformats.org/officeDocument/2006/relationships/tags" Target="../tags/tag159.xml"/><Relationship Id="rId14" Type="http://schemas.openxmlformats.org/officeDocument/2006/relationships/tags" Target="../tags/tag154.xml"/><Relationship Id="rId22" Type="http://schemas.openxmlformats.org/officeDocument/2006/relationships/tags" Target="../tags/tag162.xml"/><Relationship Id="rId27" Type="http://schemas.openxmlformats.org/officeDocument/2006/relationships/tags" Target="../tags/tag167.xml"/><Relationship Id="rId30" Type="http://schemas.openxmlformats.org/officeDocument/2006/relationships/tags" Target="../tags/tag170.xml"/><Relationship Id="rId35" Type="http://schemas.openxmlformats.org/officeDocument/2006/relationships/tags" Target="../tags/tag175.xml"/><Relationship Id="rId43" Type="http://schemas.openxmlformats.org/officeDocument/2006/relationships/tags" Target="../tags/tag183.xml"/><Relationship Id="rId48" Type="http://schemas.openxmlformats.org/officeDocument/2006/relationships/tags" Target="../tags/tag188.xml"/><Relationship Id="rId56" Type="http://schemas.openxmlformats.org/officeDocument/2006/relationships/image" Target="../media/image4.png"/><Relationship Id="rId64" Type="http://schemas.openxmlformats.org/officeDocument/2006/relationships/image" Target="../media/image9.png"/><Relationship Id="rId69" Type="http://schemas.openxmlformats.org/officeDocument/2006/relationships/image" Target="../media/image36.png"/><Relationship Id="rId77" Type="http://schemas.openxmlformats.org/officeDocument/2006/relationships/image" Target="../media/image43.png"/><Relationship Id="rId8" Type="http://schemas.openxmlformats.org/officeDocument/2006/relationships/tags" Target="../tags/tag148.xml"/><Relationship Id="rId51" Type="http://schemas.openxmlformats.org/officeDocument/2006/relationships/slideLayout" Target="../slideLayouts/slideLayout1.xml"/><Relationship Id="rId72" Type="http://schemas.openxmlformats.org/officeDocument/2006/relationships/image" Target="../media/image39.png"/><Relationship Id="rId80" Type="http://schemas.openxmlformats.org/officeDocument/2006/relationships/image" Target="../media/image45.png"/><Relationship Id="rId3" Type="http://schemas.openxmlformats.org/officeDocument/2006/relationships/tags" Target="../tags/tag143.xml"/><Relationship Id="rId12" Type="http://schemas.openxmlformats.org/officeDocument/2006/relationships/tags" Target="../tags/tag152.xml"/><Relationship Id="rId17" Type="http://schemas.openxmlformats.org/officeDocument/2006/relationships/tags" Target="../tags/tag157.xml"/><Relationship Id="rId25" Type="http://schemas.openxmlformats.org/officeDocument/2006/relationships/tags" Target="../tags/tag165.xml"/><Relationship Id="rId33" Type="http://schemas.openxmlformats.org/officeDocument/2006/relationships/tags" Target="../tags/tag173.xml"/><Relationship Id="rId38" Type="http://schemas.openxmlformats.org/officeDocument/2006/relationships/tags" Target="../tags/tag178.xml"/><Relationship Id="rId46" Type="http://schemas.openxmlformats.org/officeDocument/2006/relationships/tags" Target="../tags/tag186.xml"/><Relationship Id="rId59" Type="http://schemas.openxmlformats.org/officeDocument/2006/relationships/image" Target="../media/image29.png"/><Relationship Id="rId67" Type="http://schemas.openxmlformats.org/officeDocument/2006/relationships/image" Target="../media/image35.png"/><Relationship Id="rId20" Type="http://schemas.openxmlformats.org/officeDocument/2006/relationships/tags" Target="../tags/tag160.xml"/><Relationship Id="rId41" Type="http://schemas.openxmlformats.org/officeDocument/2006/relationships/tags" Target="../tags/tag181.xml"/><Relationship Id="rId54" Type="http://schemas.openxmlformats.org/officeDocument/2006/relationships/image" Target="../media/image2.png"/><Relationship Id="rId62" Type="http://schemas.openxmlformats.org/officeDocument/2006/relationships/image" Target="../media/image7.png"/><Relationship Id="rId70" Type="http://schemas.openxmlformats.org/officeDocument/2006/relationships/image" Target="../media/image37.png"/><Relationship Id="rId75" Type="http://schemas.openxmlformats.org/officeDocument/2006/relationships/image" Target="../media/image41.png"/><Relationship Id="rId83" Type="http://schemas.openxmlformats.org/officeDocument/2006/relationships/image" Target="../media/image46.png"/><Relationship Id="rId1" Type="http://schemas.openxmlformats.org/officeDocument/2006/relationships/tags" Target="../tags/tag141.xml"/><Relationship Id="rId6" Type="http://schemas.openxmlformats.org/officeDocument/2006/relationships/tags" Target="../tags/tag146.xml"/><Relationship Id="rId15" Type="http://schemas.openxmlformats.org/officeDocument/2006/relationships/tags" Target="../tags/tag155.xml"/><Relationship Id="rId23" Type="http://schemas.openxmlformats.org/officeDocument/2006/relationships/tags" Target="../tags/tag163.xml"/><Relationship Id="rId28" Type="http://schemas.openxmlformats.org/officeDocument/2006/relationships/tags" Target="../tags/tag168.xml"/><Relationship Id="rId36" Type="http://schemas.openxmlformats.org/officeDocument/2006/relationships/tags" Target="../tags/tag176.xml"/><Relationship Id="rId49" Type="http://schemas.openxmlformats.org/officeDocument/2006/relationships/tags" Target="../tags/tag189.xml"/><Relationship Id="rId57" Type="http://schemas.openxmlformats.org/officeDocument/2006/relationships/image" Target="../media/image5.png"/><Relationship Id="rId10" Type="http://schemas.openxmlformats.org/officeDocument/2006/relationships/tags" Target="../tags/tag150.xml"/><Relationship Id="rId31" Type="http://schemas.openxmlformats.org/officeDocument/2006/relationships/tags" Target="../tags/tag171.xml"/><Relationship Id="rId44" Type="http://schemas.openxmlformats.org/officeDocument/2006/relationships/tags" Target="../tags/tag184.xml"/><Relationship Id="rId52" Type="http://schemas.openxmlformats.org/officeDocument/2006/relationships/image" Target="../media/image10.png"/><Relationship Id="rId60" Type="http://schemas.openxmlformats.org/officeDocument/2006/relationships/image" Target="../media/image14.png"/><Relationship Id="rId65" Type="http://schemas.openxmlformats.org/officeDocument/2006/relationships/image" Target="../media/image11.png"/><Relationship Id="rId73" Type="http://schemas.openxmlformats.org/officeDocument/2006/relationships/image" Target="../media/image40.png"/><Relationship Id="rId78" Type="http://schemas.openxmlformats.org/officeDocument/2006/relationships/image" Target="../media/image44.png"/><Relationship Id="rId81" Type="http://schemas.openxmlformats.org/officeDocument/2006/relationships/image" Target="../media/image32.png"/><Relationship Id="rId4" Type="http://schemas.openxmlformats.org/officeDocument/2006/relationships/tags" Target="../tags/tag144.xml"/><Relationship Id="rId9" Type="http://schemas.openxmlformats.org/officeDocument/2006/relationships/tags" Target="../tags/tag149.xml"/><Relationship Id="rId13" Type="http://schemas.openxmlformats.org/officeDocument/2006/relationships/tags" Target="../tags/tag153.xml"/><Relationship Id="rId18" Type="http://schemas.openxmlformats.org/officeDocument/2006/relationships/tags" Target="../tags/tag158.xml"/><Relationship Id="rId39" Type="http://schemas.openxmlformats.org/officeDocument/2006/relationships/tags" Target="../tags/tag179.xml"/><Relationship Id="rId34" Type="http://schemas.openxmlformats.org/officeDocument/2006/relationships/tags" Target="../tags/tag174.xml"/><Relationship Id="rId50" Type="http://schemas.openxmlformats.org/officeDocument/2006/relationships/tags" Target="../tags/tag190.xml"/><Relationship Id="rId55" Type="http://schemas.openxmlformats.org/officeDocument/2006/relationships/image" Target="../media/image3.png"/><Relationship Id="rId76" Type="http://schemas.openxmlformats.org/officeDocument/2006/relationships/image" Target="../media/image42.png"/><Relationship Id="rId7" Type="http://schemas.openxmlformats.org/officeDocument/2006/relationships/tags" Target="../tags/tag147.xml"/><Relationship Id="rId71" Type="http://schemas.openxmlformats.org/officeDocument/2006/relationships/image" Target="../media/image38.png"/><Relationship Id="rId2" Type="http://schemas.openxmlformats.org/officeDocument/2006/relationships/tags" Target="../tags/tag142.xml"/><Relationship Id="rId29" Type="http://schemas.openxmlformats.org/officeDocument/2006/relationships/tags" Target="../tags/tag169.xml"/><Relationship Id="rId24" Type="http://schemas.openxmlformats.org/officeDocument/2006/relationships/tags" Target="../tags/tag164.xml"/><Relationship Id="rId40" Type="http://schemas.openxmlformats.org/officeDocument/2006/relationships/tags" Target="../tags/tag180.xml"/><Relationship Id="rId45" Type="http://schemas.openxmlformats.org/officeDocument/2006/relationships/tags" Target="../tags/tag185.xml"/><Relationship Id="rId66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203.xml"/><Relationship Id="rId18" Type="http://schemas.openxmlformats.org/officeDocument/2006/relationships/tags" Target="../tags/tag208.xml"/><Relationship Id="rId26" Type="http://schemas.openxmlformats.org/officeDocument/2006/relationships/tags" Target="../tags/tag216.xml"/><Relationship Id="rId39" Type="http://schemas.openxmlformats.org/officeDocument/2006/relationships/image" Target="../media/image2.png"/><Relationship Id="rId21" Type="http://schemas.openxmlformats.org/officeDocument/2006/relationships/tags" Target="../tags/tag211.xml"/><Relationship Id="rId34" Type="http://schemas.openxmlformats.org/officeDocument/2006/relationships/tags" Target="../tags/tag224.xml"/><Relationship Id="rId42" Type="http://schemas.openxmlformats.org/officeDocument/2006/relationships/image" Target="../media/image5.png"/><Relationship Id="rId47" Type="http://schemas.openxmlformats.org/officeDocument/2006/relationships/image" Target="../media/image47.png"/><Relationship Id="rId50" Type="http://schemas.openxmlformats.org/officeDocument/2006/relationships/image" Target="../media/image23.png"/><Relationship Id="rId7" Type="http://schemas.openxmlformats.org/officeDocument/2006/relationships/tags" Target="../tags/tag197.xml"/><Relationship Id="rId2" Type="http://schemas.openxmlformats.org/officeDocument/2006/relationships/tags" Target="../tags/tag192.xml"/><Relationship Id="rId16" Type="http://schemas.openxmlformats.org/officeDocument/2006/relationships/tags" Target="../tags/tag206.xml"/><Relationship Id="rId29" Type="http://schemas.openxmlformats.org/officeDocument/2006/relationships/tags" Target="../tags/tag219.xml"/><Relationship Id="rId11" Type="http://schemas.openxmlformats.org/officeDocument/2006/relationships/tags" Target="../tags/tag201.xml"/><Relationship Id="rId24" Type="http://schemas.openxmlformats.org/officeDocument/2006/relationships/tags" Target="../tags/tag214.xml"/><Relationship Id="rId32" Type="http://schemas.openxmlformats.org/officeDocument/2006/relationships/tags" Target="../tags/tag222.xml"/><Relationship Id="rId37" Type="http://schemas.openxmlformats.org/officeDocument/2006/relationships/slideLayout" Target="../slideLayouts/slideLayout1.xml"/><Relationship Id="rId40" Type="http://schemas.openxmlformats.org/officeDocument/2006/relationships/image" Target="../media/image3.png"/><Relationship Id="rId45" Type="http://schemas.openxmlformats.org/officeDocument/2006/relationships/image" Target="../media/image21.png"/><Relationship Id="rId5" Type="http://schemas.openxmlformats.org/officeDocument/2006/relationships/tags" Target="../tags/tag195.xml"/><Relationship Id="rId15" Type="http://schemas.openxmlformats.org/officeDocument/2006/relationships/tags" Target="../tags/tag205.xml"/><Relationship Id="rId23" Type="http://schemas.openxmlformats.org/officeDocument/2006/relationships/tags" Target="../tags/tag213.xml"/><Relationship Id="rId28" Type="http://schemas.openxmlformats.org/officeDocument/2006/relationships/tags" Target="../tags/tag218.xml"/><Relationship Id="rId36" Type="http://schemas.openxmlformats.org/officeDocument/2006/relationships/tags" Target="../tags/tag226.xml"/><Relationship Id="rId49" Type="http://schemas.openxmlformats.org/officeDocument/2006/relationships/image" Target="../media/image22.png"/><Relationship Id="rId10" Type="http://schemas.openxmlformats.org/officeDocument/2006/relationships/tags" Target="../tags/tag200.xml"/><Relationship Id="rId19" Type="http://schemas.openxmlformats.org/officeDocument/2006/relationships/tags" Target="../tags/tag209.xml"/><Relationship Id="rId31" Type="http://schemas.openxmlformats.org/officeDocument/2006/relationships/tags" Target="../tags/tag221.xml"/><Relationship Id="rId44" Type="http://schemas.openxmlformats.org/officeDocument/2006/relationships/image" Target="../media/image19.png"/><Relationship Id="rId4" Type="http://schemas.openxmlformats.org/officeDocument/2006/relationships/tags" Target="../tags/tag194.xml"/><Relationship Id="rId9" Type="http://schemas.openxmlformats.org/officeDocument/2006/relationships/tags" Target="../tags/tag199.xml"/><Relationship Id="rId14" Type="http://schemas.openxmlformats.org/officeDocument/2006/relationships/tags" Target="../tags/tag204.xml"/><Relationship Id="rId22" Type="http://schemas.openxmlformats.org/officeDocument/2006/relationships/tags" Target="../tags/tag212.xml"/><Relationship Id="rId27" Type="http://schemas.openxmlformats.org/officeDocument/2006/relationships/tags" Target="../tags/tag217.xml"/><Relationship Id="rId30" Type="http://schemas.openxmlformats.org/officeDocument/2006/relationships/tags" Target="../tags/tag220.xml"/><Relationship Id="rId35" Type="http://schemas.openxmlformats.org/officeDocument/2006/relationships/tags" Target="../tags/tag225.xml"/><Relationship Id="rId43" Type="http://schemas.openxmlformats.org/officeDocument/2006/relationships/image" Target="../media/image8.png"/><Relationship Id="rId48" Type="http://schemas.openxmlformats.org/officeDocument/2006/relationships/image" Target="../media/image45.png"/><Relationship Id="rId8" Type="http://schemas.openxmlformats.org/officeDocument/2006/relationships/tags" Target="../tags/tag198.xml"/><Relationship Id="rId51" Type="http://schemas.openxmlformats.org/officeDocument/2006/relationships/image" Target="../media/image24.png"/><Relationship Id="rId3" Type="http://schemas.openxmlformats.org/officeDocument/2006/relationships/tags" Target="../tags/tag193.xml"/><Relationship Id="rId12" Type="http://schemas.openxmlformats.org/officeDocument/2006/relationships/tags" Target="../tags/tag202.xml"/><Relationship Id="rId17" Type="http://schemas.openxmlformats.org/officeDocument/2006/relationships/tags" Target="../tags/tag207.xml"/><Relationship Id="rId25" Type="http://schemas.openxmlformats.org/officeDocument/2006/relationships/tags" Target="../tags/tag215.xml"/><Relationship Id="rId33" Type="http://schemas.openxmlformats.org/officeDocument/2006/relationships/tags" Target="../tags/tag223.xml"/><Relationship Id="rId38" Type="http://schemas.openxmlformats.org/officeDocument/2006/relationships/image" Target="../media/image1.png"/><Relationship Id="rId46" Type="http://schemas.openxmlformats.org/officeDocument/2006/relationships/image" Target="../media/image6.png"/><Relationship Id="rId20" Type="http://schemas.openxmlformats.org/officeDocument/2006/relationships/tags" Target="../tags/tag210.xml"/><Relationship Id="rId41" Type="http://schemas.openxmlformats.org/officeDocument/2006/relationships/image" Target="../media/image4.png"/><Relationship Id="rId1" Type="http://schemas.openxmlformats.org/officeDocument/2006/relationships/tags" Target="../tags/tag191.xml"/><Relationship Id="rId6" Type="http://schemas.openxmlformats.org/officeDocument/2006/relationships/tags" Target="../tags/tag196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tags" Target="../tags/tag239.xml"/><Relationship Id="rId18" Type="http://schemas.openxmlformats.org/officeDocument/2006/relationships/tags" Target="../tags/tag244.xml"/><Relationship Id="rId26" Type="http://schemas.openxmlformats.org/officeDocument/2006/relationships/tags" Target="../tags/tag252.xml"/><Relationship Id="rId39" Type="http://schemas.openxmlformats.org/officeDocument/2006/relationships/image" Target="../media/image2.png"/><Relationship Id="rId21" Type="http://schemas.openxmlformats.org/officeDocument/2006/relationships/tags" Target="../tags/tag247.xml"/><Relationship Id="rId34" Type="http://schemas.openxmlformats.org/officeDocument/2006/relationships/tags" Target="../tags/tag260.xml"/><Relationship Id="rId42" Type="http://schemas.openxmlformats.org/officeDocument/2006/relationships/image" Target="../media/image5.png"/><Relationship Id="rId47" Type="http://schemas.openxmlformats.org/officeDocument/2006/relationships/image" Target="../media/image47.png"/><Relationship Id="rId50" Type="http://schemas.openxmlformats.org/officeDocument/2006/relationships/image" Target="../media/image24.png"/><Relationship Id="rId7" Type="http://schemas.openxmlformats.org/officeDocument/2006/relationships/tags" Target="../tags/tag233.xml"/><Relationship Id="rId2" Type="http://schemas.openxmlformats.org/officeDocument/2006/relationships/tags" Target="../tags/tag228.xml"/><Relationship Id="rId16" Type="http://schemas.openxmlformats.org/officeDocument/2006/relationships/tags" Target="../tags/tag242.xml"/><Relationship Id="rId29" Type="http://schemas.openxmlformats.org/officeDocument/2006/relationships/tags" Target="../tags/tag255.xml"/><Relationship Id="rId11" Type="http://schemas.openxmlformats.org/officeDocument/2006/relationships/tags" Target="../tags/tag237.xml"/><Relationship Id="rId24" Type="http://schemas.openxmlformats.org/officeDocument/2006/relationships/tags" Target="../tags/tag250.xml"/><Relationship Id="rId32" Type="http://schemas.openxmlformats.org/officeDocument/2006/relationships/tags" Target="../tags/tag258.xml"/><Relationship Id="rId37" Type="http://schemas.openxmlformats.org/officeDocument/2006/relationships/slideLayout" Target="../slideLayouts/slideLayout1.xml"/><Relationship Id="rId40" Type="http://schemas.openxmlformats.org/officeDocument/2006/relationships/image" Target="../media/image3.png"/><Relationship Id="rId45" Type="http://schemas.openxmlformats.org/officeDocument/2006/relationships/image" Target="../media/image21.png"/><Relationship Id="rId5" Type="http://schemas.openxmlformats.org/officeDocument/2006/relationships/tags" Target="../tags/tag231.xml"/><Relationship Id="rId15" Type="http://schemas.openxmlformats.org/officeDocument/2006/relationships/tags" Target="../tags/tag241.xml"/><Relationship Id="rId23" Type="http://schemas.openxmlformats.org/officeDocument/2006/relationships/tags" Target="../tags/tag249.xml"/><Relationship Id="rId28" Type="http://schemas.openxmlformats.org/officeDocument/2006/relationships/tags" Target="../tags/tag254.xml"/><Relationship Id="rId36" Type="http://schemas.openxmlformats.org/officeDocument/2006/relationships/tags" Target="../tags/tag262.xml"/><Relationship Id="rId49" Type="http://schemas.openxmlformats.org/officeDocument/2006/relationships/image" Target="../media/image25.png"/><Relationship Id="rId10" Type="http://schemas.openxmlformats.org/officeDocument/2006/relationships/tags" Target="../tags/tag236.xml"/><Relationship Id="rId19" Type="http://schemas.openxmlformats.org/officeDocument/2006/relationships/tags" Target="../tags/tag245.xml"/><Relationship Id="rId31" Type="http://schemas.openxmlformats.org/officeDocument/2006/relationships/tags" Target="../tags/tag257.xml"/><Relationship Id="rId44" Type="http://schemas.openxmlformats.org/officeDocument/2006/relationships/image" Target="../media/image19.png"/><Relationship Id="rId4" Type="http://schemas.openxmlformats.org/officeDocument/2006/relationships/tags" Target="../tags/tag230.xml"/><Relationship Id="rId9" Type="http://schemas.openxmlformats.org/officeDocument/2006/relationships/tags" Target="../tags/tag235.xml"/><Relationship Id="rId14" Type="http://schemas.openxmlformats.org/officeDocument/2006/relationships/tags" Target="../tags/tag240.xml"/><Relationship Id="rId22" Type="http://schemas.openxmlformats.org/officeDocument/2006/relationships/tags" Target="../tags/tag248.xml"/><Relationship Id="rId27" Type="http://schemas.openxmlformats.org/officeDocument/2006/relationships/tags" Target="../tags/tag253.xml"/><Relationship Id="rId30" Type="http://schemas.openxmlformats.org/officeDocument/2006/relationships/tags" Target="../tags/tag256.xml"/><Relationship Id="rId35" Type="http://schemas.openxmlformats.org/officeDocument/2006/relationships/tags" Target="../tags/tag261.xml"/><Relationship Id="rId43" Type="http://schemas.openxmlformats.org/officeDocument/2006/relationships/image" Target="../media/image8.png"/><Relationship Id="rId48" Type="http://schemas.openxmlformats.org/officeDocument/2006/relationships/image" Target="../media/image45.png"/><Relationship Id="rId8" Type="http://schemas.openxmlformats.org/officeDocument/2006/relationships/tags" Target="../tags/tag234.xml"/><Relationship Id="rId51" Type="http://schemas.openxmlformats.org/officeDocument/2006/relationships/image" Target="../media/image26.png"/><Relationship Id="rId3" Type="http://schemas.openxmlformats.org/officeDocument/2006/relationships/tags" Target="../tags/tag229.xml"/><Relationship Id="rId12" Type="http://schemas.openxmlformats.org/officeDocument/2006/relationships/tags" Target="../tags/tag238.xml"/><Relationship Id="rId17" Type="http://schemas.openxmlformats.org/officeDocument/2006/relationships/tags" Target="../tags/tag243.xml"/><Relationship Id="rId25" Type="http://schemas.openxmlformats.org/officeDocument/2006/relationships/tags" Target="../tags/tag251.xml"/><Relationship Id="rId33" Type="http://schemas.openxmlformats.org/officeDocument/2006/relationships/tags" Target="../tags/tag259.xml"/><Relationship Id="rId38" Type="http://schemas.openxmlformats.org/officeDocument/2006/relationships/image" Target="../media/image1.png"/><Relationship Id="rId46" Type="http://schemas.openxmlformats.org/officeDocument/2006/relationships/image" Target="../media/image6.png"/><Relationship Id="rId20" Type="http://schemas.openxmlformats.org/officeDocument/2006/relationships/tags" Target="../tags/tag246.xml"/><Relationship Id="rId41" Type="http://schemas.openxmlformats.org/officeDocument/2006/relationships/image" Target="../media/image4.png"/><Relationship Id="rId1" Type="http://schemas.openxmlformats.org/officeDocument/2006/relationships/tags" Target="../tags/tag227.xml"/><Relationship Id="rId6" Type="http://schemas.openxmlformats.org/officeDocument/2006/relationships/tags" Target="../tags/tag23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tags" Target="../tags/tag275.xml"/><Relationship Id="rId18" Type="http://schemas.openxmlformats.org/officeDocument/2006/relationships/tags" Target="../tags/tag280.xml"/><Relationship Id="rId26" Type="http://schemas.openxmlformats.org/officeDocument/2006/relationships/tags" Target="../tags/tag288.xml"/><Relationship Id="rId39" Type="http://schemas.openxmlformats.org/officeDocument/2006/relationships/tags" Target="../tags/tag301.xml"/><Relationship Id="rId21" Type="http://schemas.openxmlformats.org/officeDocument/2006/relationships/tags" Target="../tags/tag283.xml"/><Relationship Id="rId34" Type="http://schemas.openxmlformats.org/officeDocument/2006/relationships/tags" Target="../tags/tag296.xml"/><Relationship Id="rId42" Type="http://schemas.openxmlformats.org/officeDocument/2006/relationships/image" Target="../media/image2.png"/><Relationship Id="rId47" Type="http://schemas.openxmlformats.org/officeDocument/2006/relationships/image" Target="../media/image19.png"/><Relationship Id="rId50" Type="http://schemas.openxmlformats.org/officeDocument/2006/relationships/image" Target="../media/image26.png"/><Relationship Id="rId7" Type="http://schemas.openxmlformats.org/officeDocument/2006/relationships/tags" Target="../tags/tag269.xml"/><Relationship Id="rId2" Type="http://schemas.openxmlformats.org/officeDocument/2006/relationships/tags" Target="../tags/tag264.xml"/><Relationship Id="rId16" Type="http://schemas.openxmlformats.org/officeDocument/2006/relationships/tags" Target="../tags/tag278.xml"/><Relationship Id="rId29" Type="http://schemas.openxmlformats.org/officeDocument/2006/relationships/tags" Target="../tags/tag291.xml"/><Relationship Id="rId11" Type="http://schemas.openxmlformats.org/officeDocument/2006/relationships/tags" Target="../tags/tag273.xml"/><Relationship Id="rId24" Type="http://schemas.openxmlformats.org/officeDocument/2006/relationships/tags" Target="../tags/tag286.xml"/><Relationship Id="rId32" Type="http://schemas.openxmlformats.org/officeDocument/2006/relationships/tags" Target="../tags/tag294.xml"/><Relationship Id="rId37" Type="http://schemas.openxmlformats.org/officeDocument/2006/relationships/tags" Target="../tags/tag299.xml"/><Relationship Id="rId40" Type="http://schemas.openxmlformats.org/officeDocument/2006/relationships/slideLayout" Target="../slideLayouts/slideLayout1.xml"/><Relationship Id="rId45" Type="http://schemas.openxmlformats.org/officeDocument/2006/relationships/image" Target="../media/image5.png"/><Relationship Id="rId5" Type="http://schemas.openxmlformats.org/officeDocument/2006/relationships/tags" Target="../tags/tag267.xml"/><Relationship Id="rId15" Type="http://schemas.openxmlformats.org/officeDocument/2006/relationships/tags" Target="../tags/tag277.xml"/><Relationship Id="rId23" Type="http://schemas.openxmlformats.org/officeDocument/2006/relationships/tags" Target="../tags/tag285.xml"/><Relationship Id="rId28" Type="http://schemas.openxmlformats.org/officeDocument/2006/relationships/tags" Target="../tags/tag290.xml"/><Relationship Id="rId36" Type="http://schemas.openxmlformats.org/officeDocument/2006/relationships/tags" Target="../tags/tag298.xml"/><Relationship Id="rId49" Type="http://schemas.openxmlformats.org/officeDocument/2006/relationships/image" Target="../media/image6.png"/><Relationship Id="rId10" Type="http://schemas.openxmlformats.org/officeDocument/2006/relationships/tags" Target="../tags/tag272.xml"/><Relationship Id="rId19" Type="http://schemas.openxmlformats.org/officeDocument/2006/relationships/tags" Target="../tags/tag281.xml"/><Relationship Id="rId31" Type="http://schemas.openxmlformats.org/officeDocument/2006/relationships/tags" Target="../tags/tag293.xml"/><Relationship Id="rId44" Type="http://schemas.openxmlformats.org/officeDocument/2006/relationships/image" Target="../media/image4.png"/><Relationship Id="rId52" Type="http://schemas.openxmlformats.org/officeDocument/2006/relationships/image" Target="../media/image31.png"/><Relationship Id="rId4" Type="http://schemas.openxmlformats.org/officeDocument/2006/relationships/tags" Target="../tags/tag266.xml"/><Relationship Id="rId9" Type="http://schemas.openxmlformats.org/officeDocument/2006/relationships/tags" Target="../tags/tag271.xml"/><Relationship Id="rId14" Type="http://schemas.openxmlformats.org/officeDocument/2006/relationships/tags" Target="../tags/tag276.xml"/><Relationship Id="rId22" Type="http://schemas.openxmlformats.org/officeDocument/2006/relationships/tags" Target="../tags/tag284.xml"/><Relationship Id="rId27" Type="http://schemas.openxmlformats.org/officeDocument/2006/relationships/tags" Target="../tags/tag289.xml"/><Relationship Id="rId30" Type="http://schemas.openxmlformats.org/officeDocument/2006/relationships/tags" Target="../tags/tag292.xml"/><Relationship Id="rId35" Type="http://schemas.openxmlformats.org/officeDocument/2006/relationships/tags" Target="../tags/tag297.xml"/><Relationship Id="rId43" Type="http://schemas.openxmlformats.org/officeDocument/2006/relationships/image" Target="../media/image3.png"/><Relationship Id="rId48" Type="http://schemas.openxmlformats.org/officeDocument/2006/relationships/image" Target="../media/image21.png"/><Relationship Id="rId8" Type="http://schemas.openxmlformats.org/officeDocument/2006/relationships/tags" Target="../tags/tag270.xml"/><Relationship Id="rId51" Type="http://schemas.openxmlformats.org/officeDocument/2006/relationships/image" Target="../media/image27.png"/><Relationship Id="rId3" Type="http://schemas.openxmlformats.org/officeDocument/2006/relationships/tags" Target="../tags/tag265.xml"/><Relationship Id="rId12" Type="http://schemas.openxmlformats.org/officeDocument/2006/relationships/tags" Target="../tags/tag274.xml"/><Relationship Id="rId17" Type="http://schemas.openxmlformats.org/officeDocument/2006/relationships/tags" Target="../tags/tag279.xml"/><Relationship Id="rId25" Type="http://schemas.openxmlformats.org/officeDocument/2006/relationships/tags" Target="../tags/tag287.xml"/><Relationship Id="rId33" Type="http://schemas.openxmlformats.org/officeDocument/2006/relationships/tags" Target="../tags/tag295.xml"/><Relationship Id="rId38" Type="http://schemas.openxmlformats.org/officeDocument/2006/relationships/tags" Target="../tags/tag300.xml"/><Relationship Id="rId46" Type="http://schemas.openxmlformats.org/officeDocument/2006/relationships/image" Target="../media/image8.png"/><Relationship Id="rId20" Type="http://schemas.openxmlformats.org/officeDocument/2006/relationships/tags" Target="../tags/tag282.xml"/><Relationship Id="rId41" Type="http://schemas.openxmlformats.org/officeDocument/2006/relationships/image" Target="../media/image1.png"/><Relationship Id="rId1" Type="http://schemas.openxmlformats.org/officeDocument/2006/relationships/tags" Target="../tags/tag263.xml"/><Relationship Id="rId6" Type="http://schemas.openxmlformats.org/officeDocument/2006/relationships/tags" Target="../tags/tag268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tags" Target="../tags/tag314.xml"/><Relationship Id="rId18" Type="http://schemas.openxmlformats.org/officeDocument/2006/relationships/tags" Target="../tags/tag319.xml"/><Relationship Id="rId26" Type="http://schemas.openxmlformats.org/officeDocument/2006/relationships/tags" Target="../tags/tag327.xml"/><Relationship Id="rId39" Type="http://schemas.openxmlformats.org/officeDocument/2006/relationships/image" Target="../media/image8.png"/><Relationship Id="rId21" Type="http://schemas.openxmlformats.org/officeDocument/2006/relationships/tags" Target="../tags/tag322.xml"/><Relationship Id="rId34" Type="http://schemas.openxmlformats.org/officeDocument/2006/relationships/image" Target="../media/image3.png"/><Relationship Id="rId42" Type="http://schemas.openxmlformats.org/officeDocument/2006/relationships/image" Target="../media/image50.png"/><Relationship Id="rId47" Type="http://schemas.openxmlformats.org/officeDocument/2006/relationships/image" Target="../media/image54.png"/><Relationship Id="rId50" Type="http://schemas.openxmlformats.org/officeDocument/2006/relationships/image" Target="../media/image57.png"/><Relationship Id="rId7" Type="http://schemas.openxmlformats.org/officeDocument/2006/relationships/tags" Target="../tags/tag308.xml"/><Relationship Id="rId2" Type="http://schemas.openxmlformats.org/officeDocument/2006/relationships/tags" Target="../tags/tag303.xml"/><Relationship Id="rId16" Type="http://schemas.openxmlformats.org/officeDocument/2006/relationships/tags" Target="../tags/tag317.xml"/><Relationship Id="rId29" Type="http://schemas.openxmlformats.org/officeDocument/2006/relationships/tags" Target="../tags/tag330.xml"/><Relationship Id="rId11" Type="http://schemas.openxmlformats.org/officeDocument/2006/relationships/tags" Target="../tags/tag312.xml"/><Relationship Id="rId24" Type="http://schemas.openxmlformats.org/officeDocument/2006/relationships/tags" Target="../tags/tag325.xml"/><Relationship Id="rId32" Type="http://schemas.openxmlformats.org/officeDocument/2006/relationships/image" Target="../media/image1.png"/><Relationship Id="rId37" Type="http://schemas.openxmlformats.org/officeDocument/2006/relationships/image" Target="../media/image6.png"/><Relationship Id="rId40" Type="http://schemas.openxmlformats.org/officeDocument/2006/relationships/image" Target="../media/image48.png"/><Relationship Id="rId45" Type="http://schemas.openxmlformats.org/officeDocument/2006/relationships/image" Target="../media/image14.png"/><Relationship Id="rId5" Type="http://schemas.openxmlformats.org/officeDocument/2006/relationships/tags" Target="../tags/tag306.xml"/><Relationship Id="rId15" Type="http://schemas.openxmlformats.org/officeDocument/2006/relationships/tags" Target="../tags/tag316.xml"/><Relationship Id="rId23" Type="http://schemas.openxmlformats.org/officeDocument/2006/relationships/tags" Target="../tags/tag324.xml"/><Relationship Id="rId28" Type="http://schemas.openxmlformats.org/officeDocument/2006/relationships/tags" Target="../tags/tag329.xml"/><Relationship Id="rId36" Type="http://schemas.openxmlformats.org/officeDocument/2006/relationships/image" Target="../media/image5.png"/><Relationship Id="rId49" Type="http://schemas.openxmlformats.org/officeDocument/2006/relationships/image" Target="../media/image56.png"/><Relationship Id="rId10" Type="http://schemas.openxmlformats.org/officeDocument/2006/relationships/tags" Target="../tags/tag311.xml"/><Relationship Id="rId19" Type="http://schemas.openxmlformats.org/officeDocument/2006/relationships/tags" Target="../tags/tag320.xml"/><Relationship Id="rId31" Type="http://schemas.openxmlformats.org/officeDocument/2006/relationships/slideLayout" Target="../slideLayouts/slideLayout1.xml"/><Relationship Id="rId44" Type="http://schemas.openxmlformats.org/officeDocument/2006/relationships/image" Target="../media/image52.png"/><Relationship Id="rId4" Type="http://schemas.openxmlformats.org/officeDocument/2006/relationships/tags" Target="../tags/tag305.xml"/><Relationship Id="rId9" Type="http://schemas.openxmlformats.org/officeDocument/2006/relationships/tags" Target="../tags/tag310.xml"/><Relationship Id="rId14" Type="http://schemas.openxmlformats.org/officeDocument/2006/relationships/tags" Target="../tags/tag315.xml"/><Relationship Id="rId22" Type="http://schemas.openxmlformats.org/officeDocument/2006/relationships/tags" Target="../tags/tag323.xml"/><Relationship Id="rId27" Type="http://schemas.openxmlformats.org/officeDocument/2006/relationships/tags" Target="../tags/tag328.xml"/><Relationship Id="rId30" Type="http://schemas.openxmlformats.org/officeDocument/2006/relationships/tags" Target="../tags/tag331.xml"/><Relationship Id="rId35" Type="http://schemas.openxmlformats.org/officeDocument/2006/relationships/image" Target="../media/image4.png"/><Relationship Id="rId43" Type="http://schemas.openxmlformats.org/officeDocument/2006/relationships/image" Target="../media/image51.png"/><Relationship Id="rId48" Type="http://schemas.openxmlformats.org/officeDocument/2006/relationships/image" Target="../media/image55.png"/><Relationship Id="rId8" Type="http://schemas.openxmlformats.org/officeDocument/2006/relationships/tags" Target="../tags/tag309.xml"/><Relationship Id="rId51" Type="http://schemas.openxmlformats.org/officeDocument/2006/relationships/image" Target="../media/image58.png"/><Relationship Id="rId3" Type="http://schemas.openxmlformats.org/officeDocument/2006/relationships/tags" Target="../tags/tag304.xml"/><Relationship Id="rId12" Type="http://schemas.openxmlformats.org/officeDocument/2006/relationships/tags" Target="../tags/tag313.xml"/><Relationship Id="rId17" Type="http://schemas.openxmlformats.org/officeDocument/2006/relationships/tags" Target="../tags/tag318.xml"/><Relationship Id="rId25" Type="http://schemas.openxmlformats.org/officeDocument/2006/relationships/tags" Target="../tags/tag326.xml"/><Relationship Id="rId33" Type="http://schemas.openxmlformats.org/officeDocument/2006/relationships/image" Target="../media/image2.png"/><Relationship Id="rId38" Type="http://schemas.openxmlformats.org/officeDocument/2006/relationships/image" Target="../media/image7.png"/><Relationship Id="rId46" Type="http://schemas.openxmlformats.org/officeDocument/2006/relationships/image" Target="../media/image53.png"/><Relationship Id="rId20" Type="http://schemas.openxmlformats.org/officeDocument/2006/relationships/tags" Target="../tags/tag321.xml"/><Relationship Id="rId41" Type="http://schemas.openxmlformats.org/officeDocument/2006/relationships/image" Target="../media/image49.png"/><Relationship Id="rId1" Type="http://schemas.openxmlformats.org/officeDocument/2006/relationships/tags" Target="../tags/tag302.xml"/><Relationship Id="rId6" Type="http://schemas.openxmlformats.org/officeDocument/2006/relationships/tags" Target="../tags/tag30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7"/>
          <a:srcRect b="74442"/>
          <a:stretch/>
        </p:blipFill>
        <p:spPr>
          <a:xfrm>
            <a:off x="-1" y="6651466"/>
            <a:ext cx="12192001" cy="189909"/>
          </a:xfrm>
          <a:prstGeom prst="rect">
            <a:avLst/>
          </a:prstGeom>
        </p:spPr>
      </p:pic>
      <p:grpSp>
        <p:nvGrpSpPr>
          <p:cNvPr id="25" name="Groupe 24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584444"/>
            <a:chOff x="0" y="0"/>
            <a:chExt cx="12192000" cy="584444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 rotWithShape="1">
            <a:blip r:embed="rId28"/>
            <a:srcRect r="89350"/>
            <a:stretch/>
          </p:blipFill>
          <p:spPr>
            <a:xfrm>
              <a:off x="0" y="0"/>
              <a:ext cx="1931667" cy="552527"/>
            </a:xfrm>
            <a:prstGeom prst="rect">
              <a:avLst/>
            </a:prstGeom>
          </p:spPr>
        </p:pic>
        <p:pic>
          <p:nvPicPr>
            <p:cNvPr id="23" name="Image 22"/>
            <p:cNvPicPr>
              <a:picLocks noChangeAspect="1"/>
            </p:cNvPicPr>
            <p:nvPr/>
          </p:nvPicPr>
          <p:blipFill rotWithShape="1">
            <a:blip r:embed="rId29"/>
            <a:srcRect t="87715"/>
            <a:stretch/>
          </p:blipFill>
          <p:spPr>
            <a:xfrm>
              <a:off x="0" y="515393"/>
              <a:ext cx="12192000" cy="6905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6923940" y="11862"/>
              <a:ext cx="5268060" cy="562053"/>
            </a:xfrm>
            <a:prstGeom prst="rect">
              <a:avLst/>
            </a:prstGeom>
          </p:spPr>
        </p:pic>
      </p:grpSp>
      <p:pic>
        <p:nvPicPr>
          <p:cNvPr id="28" name="Image 2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31"/>
          <a:stretch>
            <a:fillRect/>
          </a:stretch>
        </p:blipFill>
        <p:spPr>
          <a:xfrm>
            <a:off x="6923940" y="89181"/>
            <a:ext cx="2178496" cy="368019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58577" y="6122480"/>
            <a:ext cx="1009791" cy="438211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3"/>
          <a:stretch>
            <a:fillRect/>
          </a:stretch>
        </p:blipFill>
        <p:spPr>
          <a:xfrm>
            <a:off x="1711859" y="665836"/>
            <a:ext cx="733527" cy="514422"/>
          </a:xfrm>
          <a:prstGeom prst="rect">
            <a:avLst/>
          </a:prstGeom>
        </p:spPr>
      </p:pic>
      <p:sp>
        <p:nvSpPr>
          <p:cNvPr id="104" name="ZoneTexte 103"/>
          <p:cNvSpPr txBox="1"/>
          <p:nvPr>
            <p:custDataLst>
              <p:tags r:id="rId6"/>
            </p:custDataLst>
          </p:nvPr>
        </p:nvSpPr>
        <p:spPr>
          <a:xfrm>
            <a:off x="2358577" y="700488"/>
            <a:ext cx="354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036AB1"/>
                </a:solidFill>
              </a:rPr>
              <a:t>Milieu de stages disponibles </a:t>
            </a:r>
          </a:p>
        </p:txBody>
      </p:sp>
      <p:pic>
        <p:nvPicPr>
          <p:cNvPr id="105" name="Image 104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34"/>
          <a:srcRect l="53265" t="60683" r="5958" b="30747"/>
          <a:stretch/>
        </p:blipFill>
        <p:spPr>
          <a:xfrm flipV="1">
            <a:off x="2288497" y="1126790"/>
            <a:ext cx="3042458" cy="5540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5"/>
          <a:stretch>
            <a:fillRect/>
          </a:stretch>
        </p:blipFill>
        <p:spPr>
          <a:xfrm>
            <a:off x="2288496" y="1254934"/>
            <a:ext cx="6813939" cy="629087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6"/>
          <a:stretch>
            <a:fillRect/>
          </a:stretch>
        </p:blipFill>
        <p:spPr>
          <a:xfrm>
            <a:off x="2259806" y="1875508"/>
            <a:ext cx="6842630" cy="65405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7"/>
          <a:stretch>
            <a:fillRect/>
          </a:stretch>
        </p:blipFill>
        <p:spPr>
          <a:xfrm>
            <a:off x="2518525" y="1324812"/>
            <a:ext cx="238158" cy="228632"/>
          </a:xfrm>
          <a:prstGeom prst="rect">
            <a:avLst/>
          </a:prstGeom>
        </p:spPr>
      </p:pic>
      <p:sp>
        <p:nvSpPr>
          <p:cNvPr id="17" name="Rectangle 16"/>
          <p:cNvSpPr/>
          <p:nvPr>
            <p:custDataLst>
              <p:tags r:id="rId11"/>
            </p:custDataLst>
          </p:nvPr>
        </p:nvSpPr>
        <p:spPr>
          <a:xfrm>
            <a:off x="2841004" y="1331162"/>
            <a:ext cx="1310866" cy="1996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800" dirty="0">
                <a:solidFill>
                  <a:sysClr val="windowText" lastClr="000000"/>
                </a:solidFill>
              </a:rPr>
              <a:t>Filtre de recherche</a:t>
            </a:r>
          </a:p>
        </p:txBody>
      </p:sp>
      <p:sp>
        <p:nvSpPr>
          <p:cNvPr id="18" name="Rectangle 17"/>
          <p:cNvSpPr/>
          <p:nvPr>
            <p:custDataLst>
              <p:tags r:id="rId12"/>
            </p:custDataLst>
          </p:nvPr>
        </p:nvSpPr>
        <p:spPr>
          <a:xfrm>
            <a:off x="2621757" y="1696995"/>
            <a:ext cx="6115844" cy="6425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20" name="Connecteur droit avec flèche 19"/>
          <p:cNvCxnSpPr/>
          <p:nvPr>
            <p:custDataLst>
              <p:tags r:id="rId13"/>
            </p:custDataLst>
          </p:nvPr>
        </p:nvCxnSpPr>
        <p:spPr>
          <a:xfrm flipH="1" flipV="1">
            <a:off x="9271000" y="2114550"/>
            <a:ext cx="1196241" cy="486407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>
            <p:custDataLst>
              <p:tags r:id="rId14"/>
            </p:custDataLst>
          </p:nvPr>
        </p:nvSpPr>
        <p:spPr>
          <a:xfrm>
            <a:off x="10197841" y="2865834"/>
            <a:ext cx="19287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/>
              <a:t>Peut être agrandi et rapetisser</a:t>
            </a:r>
          </a:p>
          <a:p>
            <a:r>
              <a:rPr lang="fr-CA" sz="1100" dirty="0"/>
              <a:t>(collapse)</a:t>
            </a:r>
          </a:p>
        </p:txBody>
      </p:sp>
      <p:pic>
        <p:nvPicPr>
          <p:cNvPr id="34" name="Image 33"/>
          <p:cNvPicPr>
            <a:picLocks noChangeAspect="1"/>
          </p:cNvPicPr>
          <p:nvPr>
            <p:custDataLst>
              <p:tags r:id="rId15"/>
            </p:custDataLst>
          </p:nvPr>
        </p:nvPicPr>
        <p:blipFill rotWithShape="1">
          <a:blip r:embed="rId38"/>
          <a:srcRect r="16872"/>
          <a:stretch/>
        </p:blipFill>
        <p:spPr>
          <a:xfrm>
            <a:off x="2582025" y="1749756"/>
            <a:ext cx="1726364" cy="419158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9"/>
          <a:stretch>
            <a:fillRect/>
          </a:stretch>
        </p:blipFill>
        <p:spPr>
          <a:xfrm>
            <a:off x="2358577" y="2445565"/>
            <a:ext cx="6639852" cy="2543530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40"/>
          <a:stretch>
            <a:fillRect/>
          </a:stretch>
        </p:blipFill>
        <p:spPr>
          <a:xfrm>
            <a:off x="8518387" y="2960120"/>
            <a:ext cx="300392" cy="324048"/>
          </a:xfrm>
          <a:prstGeom prst="rect">
            <a:avLst/>
          </a:prstGeom>
        </p:spPr>
      </p:pic>
      <p:pic>
        <p:nvPicPr>
          <p:cNvPr id="53" name="Image 52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40"/>
          <a:stretch>
            <a:fillRect/>
          </a:stretch>
        </p:blipFill>
        <p:spPr>
          <a:xfrm>
            <a:off x="8518387" y="3493869"/>
            <a:ext cx="300392" cy="324048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40"/>
          <a:stretch>
            <a:fillRect/>
          </a:stretch>
        </p:blipFill>
        <p:spPr>
          <a:xfrm>
            <a:off x="8518387" y="4029905"/>
            <a:ext cx="300392" cy="324048"/>
          </a:xfrm>
          <a:prstGeom prst="rect">
            <a:avLst/>
          </a:prstGeom>
        </p:spPr>
      </p:pic>
      <p:sp>
        <p:nvSpPr>
          <p:cNvPr id="56" name="Rectangle 55"/>
          <p:cNvSpPr/>
          <p:nvPr>
            <p:custDataLst>
              <p:tags r:id="rId20"/>
            </p:custDataLst>
          </p:nvPr>
        </p:nvSpPr>
        <p:spPr>
          <a:xfrm>
            <a:off x="8895077" y="2865834"/>
            <a:ext cx="63524" cy="306669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12" name="Image 11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41"/>
          <a:stretch>
            <a:fillRect/>
          </a:stretch>
        </p:blipFill>
        <p:spPr>
          <a:xfrm>
            <a:off x="4583422" y="1718343"/>
            <a:ext cx="1790950" cy="438211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42"/>
          <a:stretch>
            <a:fillRect/>
          </a:stretch>
        </p:blipFill>
        <p:spPr>
          <a:xfrm>
            <a:off x="4941191" y="6192617"/>
            <a:ext cx="1267002" cy="362001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43"/>
          <a:stretch>
            <a:fillRect/>
          </a:stretch>
        </p:blipFill>
        <p:spPr>
          <a:xfrm>
            <a:off x="7781016" y="6127836"/>
            <a:ext cx="1371791" cy="428685"/>
          </a:xfrm>
          <a:prstGeom prst="rect">
            <a:avLst/>
          </a:prstGeom>
        </p:spPr>
      </p:pic>
      <p:sp>
        <p:nvSpPr>
          <p:cNvPr id="59" name="ZoneTexte 58"/>
          <p:cNvSpPr txBox="1"/>
          <p:nvPr>
            <p:custDataLst>
              <p:tags r:id="rId24"/>
            </p:custDataLst>
          </p:nvPr>
        </p:nvSpPr>
        <p:spPr>
          <a:xfrm>
            <a:off x="5016" y="1180258"/>
            <a:ext cx="224131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/>
              <a:t>Visible seulement par le coordonnateur</a:t>
            </a:r>
          </a:p>
          <a:p>
            <a:r>
              <a:rPr lang="fr-CA" sz="1000" dirty="0"/>
              <a:t>Légende:</a:t>
            </a:r>
          </a:p>
          <a:p>
            <a:r>
              <a:rPr lang="fr-CA" sz="1000" dirty="0"/>
              <a:t>Si aucune flèche: Toute la page</a:t>
            </a:r>
          </a:p>
          <a:p>
            <a:r>
              <a:rPr lang="fr-CA" sz="1000" dirty="0"/>
              <a:t>Si flèche: Élément pointé seulement</a:t>
            </a:r>
          </a:p>
          <a:p>
            <a:endParaRPr lang="fr-CA" sz="1000" dirty="0"/>
          </a:p>
        </p:txBody>
      </p:sp>
      <p:pic>
        <p:nvPicPr>
          <p:cNvPr id="4" name="Image 3"/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44"/>
          <a:stretch>
            <a:fillRect/>
          </a:stretch>
        </p:blipFill>
        <p:spPr>
          <a:xfrm>
            <a:off x="8317444" y="2486728"/>
            <a:ext cx="641157" cy="331633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2F94C269-AF0A-4CB3-8AA6-7ABAFD9919EF}"/>
              </a:ext>
            </a:extLst>
          </p:cNvPr>
          <p:cNvSpPr/>
          <p:nvPr/>
        </p:nvSpPr>
        <p:spPr>
          <a:xfrm>
            <a:off x="7593334" y="2192078"/>
            <a:ext cx="1228549" cy="195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/>
              <a:t>Rechercher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470633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2"/>
          <a:srcRect b="74442"/>
          <a:stretch/>
        </p:blipFill>
        <p:spPr>
          <a:xfrm>
            <a:off x="-1" y="6651466"/>
            <a:ext cx="12192001" cy="189909"/>
          </a:xfrm>
          <a:prstGeom prst="rect">
            <a:avLst/>
          </a:prstGeom>
        </p:spPr>
      </p:pic>
      <p:grpSp>
        <p:nvGrpSpPr>
          <p:cNvPr id="25" name="Groupe 24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584444"/>
            <a:chOff x="0" y="0"/>
            <a:chExt cx="12192000" cy="584444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 rotWithShape="1">
            <a:blip r:embed="rId23"/>
            <a:srcRect r="89350"/>
            <a:stretch/>
          </p:blipFill>
          <p:spPr>
            <a:xfrm>
              <a:off x="0" y="0"/>
              <a:ext cx="1931667" cy="552527"/>
            </a:xfrm>
            <a:prstGeom prst="rect">
              <a:avLst/>
            </a:prstGeom>
          </p:spPr>
        </p:pic>
        <p:pic>
          <p:nvPicPr>
            <p:cNvPr id="23" name="Image 22"/>
            <p:cNvPicPr>
              <a:picLocks noChangeAspect="1"/>
            </p:cNvPicPr>
            <p:nvPr/>
          </p:nvPicPr>
          <p:blipFill rotWithShape="1">
            <a:blip r:embed="rId24"/>
            <a:srcRect t="87715"/>
            <a:stretch/>
          </p:blipFill>
          <p:spPr>
            <a:xfrm>
              <a:off x="0" y="515393"/>
              <a:ext cx="12192000" cy="6905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6923940" y="11862"/>
              <a:ext cx="5268060" cy="562053"/>
            </a:xfrm>
            <a:prstGeom prst="rect">
              <a:avLst/>
            </a:prstGeom>
          </p:spPr>
        </p:pic>
      </p:grpSp>
      <p:pic>
        <p:nvPicPr>
          <p:cNvPr id="28" name="Image 2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6923940" y="89181"/>
            <a:ext cx="2178496" cy="368019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7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190569" y="6072893"/>
            <a:ext cx="1009791" cy="438211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1711859" y="665836"/>
            <a:ext cx="733527" cy="514422"/>
          </a:xfrm>
          <a:prstGeom prst="rect">
            <a:avLst/>
          </a:prstGeom>
        </p:spPr>
      </p:pic>
      <p:sp>
        <p:nvSpPr>
          <p:cNvPr id="104" name="ZoneTexte 103"/>
          <p:cNvSpPr txBox="1"/>
          <p:nvPr>
            <p:custDataLst>
              <p:tags r:id="rId6"/>
            </p:custDataLst>
          </p:nvPr>
        </p:nvSpPr>
        <p:spPr>
          <a:xfrm>
            <a:off x="2358577" y="700488"/>
            <a:ext cx="354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036AB1"/>
                </a:solidFill>
              </a:rPr>
              <a:t>Étudiants en attente d’assignation</a:t>
            </a:r>
          </a:p>
        </p:txBody>
      </p:sp>
      <p:pic>
        <p:nvPicPr>
          <p:cNvPr id="105" name="Image 104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29"/>
          <a:srcRect l="53265" t="60683" r="5958" b="30747"/>
          <a:stretch/>
        </p:blipFill>
        <p:spPr>
          <a:xfrm flipV="1">
            <a:off x="2288497" y="1126790"/>
            <a:ext cx="3042458" cy="55407"/>
          </a:xfrm>
          <a:prstGeom prst="rect">
            <a:avLst/>
          </a:prstGeom>
        </p:spPr>
      </p:pic>
      <p:sp>
        <p:nvSpPr>
          <p:cNvPr id="59" name="ZoneTexte 58"/>
          <p:cNvSpPr txBox="1"/>
          <p:nvPr>
            <p:custDataLst>
              <p:tags r:id="rId8"/>
            </p:custDataLst>
          </p:nvPr>
        </p:nvSpPr>
        <p:spPr>
          <a:xfrm>
            <a:off x="-1" y="562737"/>
            <a:ext cx="22413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/>
              <a:t>Visible seulement par le coordonnateur</a:t>
            </a:r>
          </a:p>
        </p:txBody>
      </p:sp>
      <p:sp>
        <p:nvSpPr>
          <p:cNvPr id="30" name="ZoneTexte 29"/>
          <p:cNvSpPr txBox="1"/>
          <p:nvPr>
            <p:custDataLst>
              <p:tags r:id="rId9"/>
            </p:custDataLst>
          </p:nvPr>
        </p:nvSpPr>
        <p:spPr>
          <a:xfrm>
            <a:off x="5330955" y="76221"/>
            <a:ext cx="1419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Option 2 non</a:t>
            </a:r>
          </a:p>
        </p:txBody>
      </p:sp>
      <p:sp>
        <p:nvSpPr>
          <p:cNvPr id="34" name="Rectangle 33"/>
          <p:cNvSpPr/>
          <p:nvPr>
            <p:custDataLst>
              <p:tags r:id="rId10"/>
            </p:custDataLst>
          </p:nvPr>
        </p:nvSpPr>
        <p:spPr>
          <a:xfrm>
            <a:off x="9102436" y="2269330"/>
            <a:ext cx="63524" cy="323362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9" name="Groupe 8"/>
          <p:cNvGrpSpPr/>
          <p:nvPr>
            <p:custDataLst>
              <p:tags r:id="rId11"/>
            </p:custDataLst>
          </p:nvPr>
        </p:nvGrpSpPr>
        <p:grpSpPr>
          <a:xfrm>
            <a:off x="2241318" y="1562370"/>
            <a:ext cx="7316652" cy="3940582"/>
            <a:chOff x="2241318" y="1562370"/>
            <a:chExt cx="7316652" cy="3940582"/>
          </a:xfrm>
        </p:grpSpPr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2241318" y="1689614"/>
              <a:ext cx="6861118" cy="3813338"/>
            </a:xfrm>
            <a:prstGeom prst="rect">
              <a:avLst/>
            </a:prstGeom>
          </p:spPr>
        </p:pic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31"/>
            <a:stretch>
              <a:fillRect/>
            </a:stretch>
          </p:blipFill>
          <p:spPr>
            <a:xfrm>
              <a:off x="7738441" y="1562370"/>
              <a:ext cx="1819529" cy="523948"/>
            </a:xfrm>
            <a:prstGeom prst="rect">
              <a:avLst/>
            </a:prstGeom>
          </p:spPr>
        </p:pic>
      </p:grpSp>
      <p:pic>
        <p:nvPicPr>
          <p:cNvPr id="11" name="Image 10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2"/>
          <a:stretch>
            <a:fillRect/>
          </a:stretch>
        </p:blipFill>
        <p:spPr>
          <a:xfrm>
            <a:off x="7523919" y="2556150"/>
            <a:ext cx="1514993" cy="299923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2"/>
          <a:stretch>
            <a:fillRect/>
          </a:stretch>
        </p:blipFill>
        <p:spPr>
          <a:xfrm>
            <a:off x="7540733" y="3325905"/>
            <a:ext cx="1514993" cy="299923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2"/>
          <a:stretch>
            <a:fillRect/>
          </a:stretch>
        </p:blipFill>
        <p:spPr>
          <a:xfrm>
            <a:off x="7536285" y="4083356"/>
            <a:ext cx="1514993" cy="299923"/>
          </a:xfrm>
          <a:prstGeom prst="rect">
            <a:avLst/>
          </a:prstGeom>
        </p:spPr>
      </p:pic>
      <p:pic>
        <p:nvPicPr>
          <p:cNvPr id="45" name="Image 44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2"/>
          <a:stretch>
            <a:fillRect/>
          </a:stretch>
        </p:blipFill>
        <p:spPr>
          <a:xfrm>
            <a:off x="7523918" y="4853111"/>
            <a:ext cx="1514993" cy="299923"/>
          </a:xfrm>
          <a:prstGeom prst="rect">
            <a:avLst/>
          </a:prstGeom>
        </p:spPr>
      </p:pic>
      <p:cxnSp>
        <p:nvCxnSpPr>
          <p:cNvPr id="17" name="Connecteur droit avec flèche 16"/>
          <p:cNvCxnSpPr>
            <a:endCxn id="11" idx="3"/>
          </p:cNvCxnSpPr>
          <p:nvPr>
            <p:custDataLst>
              <p:tags r:id="rId16"/>
            </p:custDataLst>
          </p:nvPr>
        </p:nvCxnSpPr>
        <p:spPr>
          <a:xfrm flipH="1" flipV="1">
            <a:off x="9038912" y="2706112"/>
            <a:ext cx="747639" cy="341888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>
            <a:endCxn id="43" idx="3"/>
          </p:cNvCxnSpPr>
          <p:nvPr>
            <p:custDataLst>
              <p:tags r:id="rId17"/>
            </p:custDataLst>
          </p:nvPr>
        </p:nvCxnSpPr>
        <p:spPr>
          <a:xfrm flipH="1">
            <a:off x="9055726" y="3048000"/>
            <a:ext cx="730825" cy="42786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>
            <a:endCxn id="44" idx="3"/>
          </p:cNvCxnSpPr>
          <p:nvPr>
            <p:custDataLst>
              <p:tags r:id="rId18"/>
            </p:custDataLst>
          </p:nvPr>
        </p:nvCxnSpPr>
        <p:spPr>
          <a:xfrm flipH="1">
            <a:off x="9051278" y="3048000"/>
            <a:ext cx="735273" cy="1185318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>
            <a:endCxn id="45" idx="3"/>
          </p:cNvCxnSpPr>
          <p:nvPr>
            <p:custDataLst>
              <p:tags r:id="rId19"/>
            </p:custDataLst>
          </p:nvPr>
        </p:nvCxnSpPr>
        <p:spPr>
          <a:xfrm flipH="1">
            <a:off x="9038911" y="3048000"/>
            <a:ext cx="747640" cy="195507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ZoneTexte 54"/>
          <p:cNvSpPr txBox="1"/>
          <p:nvPr>
            <p:custDataLst>
              <p:tags r:id="rId20"/>
            </p:custDataLst>
          </p:nvPr>
        </p:nvSpPr>
        <p:spPr>
          <a:xfrm>
            <a:off x="9824908" y="2936535"/>
            <a:ext cx="19399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/>
              <a:t>Amène à la prochaine diapo/page</a:t>
            </a:r>
          </a:p>
        </p:txBody>
      </p:sp>
    </p:spTree>
    <p:extLst>
      <p:ext uri="{BB962C8B-B14F-4D97-AF65-F5344CB8AC3E}">
        <p14:creationId xmlns:p14="http://schemas.microsoft.com/office/powerpoint/2010/main" val="546646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4"/>
          <a:stretch>
            <a:fillRect/>
          </a:stretch>
        </p:blipFill>
        <p:spPr>
          <a:xfrm>
            <a:off x="508253" y="4582573"/>
            <a:ext cx="5867457" cy="58674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5"/>
          <a:stretch>
            <a:fillRect/>
          </a:stretch>
        </p:blipFill>
        <p:spPr>
          <a:xfrm>
            <a:off x="623207" y="5198466"/>
            <a:ext cx="5703075" cy="476359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36"/>
          <a:stretch>
            <a:fillRect/>
          </a:stretch>
        </p:blipFill>
        <p:spPr>
          <a:xfrm>
            <a:off x="5717656" y="4599829"/>
            <a:ext cx="1152703" cy="116541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37"/>
          <a:srcRect b="74442"/>
          <a:stretch/>
        </p:blipFill>
        <p:spPr>
          <a:xfrm>
            <a:off x="-1" y="6651466"/>
            <a:ext cx="12192001" cy="189909"/>
          </a:xfrm>
          <a:prstGeom prst="rect">
            <a:avLst/>
          </a:prstGeom>
        </p:spPr>
      </p:pic>
      <p:grpSp>
        <p:nvGrpSpPr>
          <p:cNvPr id="25" name="Groupe 24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12192000" cy="584444"/>
            <a:chOff x="0" y="0"/>
            <a:chExt cx="12192000" cy="584444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 rotWithShape="1">
            <a:blip r:embed="rId38"/>
            <a:srcRect r="89350"/>
            <a:stretch/>
          </p:blipFill>
          <p:spPr>
            <a:xfrm>
              <a:off x="0" y="0"/>
              <a:ext cx="1931667" cy="552527"/>
            </a:xfrm>
            <a:prstGeom prst="rect">
              <a:avLst/>
            </a:prstGeom>
          </p:spPr>
        </p:pic>
        <p:pic>
          <p:nvPicPr>
            <p:cNvPr id="23" name="Image 22"/>
            <p:cNvPicPr>
              <a:picLocks noChangeAspect="1"/>
            </p:cNvPicPr>
            <p:nvPr/>
          </p:nvPicPr>
          <p:blipFill rotWithShape="1">
            <a:blip r:embed="rId39"/>
            <a:srcRect t="87715"/>
            <a:stretch/>
          </p:blipFill>
          <p:spPr>
            <a:xfrm>
              <a:off x="0" y="515393"/>
              <a:ext cx="12192000" cy="6905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40"/>
            <a:stretch>
              <a:fillRect/>
            </a:stretch>
          </p:blipFill>
          <p:spPr>
            <a:xfrm>
              <a:off x="6923940" y="11862"/>
              <a:ext cx="5268060" cy="562053"/>
            </a:xfrm>
            <a:prstGeom prst="rect">
              <a:avLst/>
            </a:prstGeom>
          </p:spPr>
        </p:pic>
      </p:grpSp>
      <p:sp>
        <p:nvSpPr>
          <p:cNvPr id="27" name="ZoneTexte 26"/>
          <p:cNvSpPr txBox="1"/>
          <p:nvPr>
            <p:custDataLst>
              <p:tags r:id="rId6"/>
            </p:custDataLst>
          </p:nvPr>
        </p:nvSpPr>
        <p:spPr>
          <a:xfrm>
            <a:off x="1204380" y="834967"/>
            <a:ext cx="273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036AB1"/>
                </a:solidFill>
              </a:rPr>
              <a:t>Assigner un stage</a:t>
            </a:r>
          </a:p>
        </p:txBody>
      </p:sp>
      <p:pic>
        <p:nvPicPr>
          <p:cNvPr id="28" name="Image 2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41"/>
          <a:stretch>
            <a:fillRect/>
          </a:stretch>
        </p:blipFill>
        <p:spPr>
          <a:xfrm>
            <a:off x="6923940" y="89181"/>
            <a:ext cx="2178496" cy="368019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42"/>
          <a:srcRect l="53265" t="60683" r="5958" b="30747"/>
          <a:stretch/>
        </p:blipFill>
        <p:spPr>
          <a:xfrm flipV="1">
            <a:off x="988250" y="1261269"/>
            <a:ext cx="3042458" cy="55407"/>
          </a:xfrm>
          <a:prstGeom prst="rect">
            <a:avLst/>
          </a:prstGeom>
        </p:spPr>
      </p:pic>
      <p:sp>
        <p:nvSpPr>
          <p:cNvPr id="63" name="ZoneTexte 62"/>
          <p:cNvSpPr txBox="1"/>
          <p:nvPr>
            <p:custDataLst>
              <p:tags r:id="rId9"/>
            </p:custDataLst>
          </p:nvPr>
        </p:nvSpPr>
        <p:spPr>
          <a:xfrm>
            <a:off x="624417" y="4219400"/>
            <a:ext cx="7840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600">
                <a:solidFill>
                  <a:srgbClr val="036AB1"/>
                </a:solidFill>
              </a:defRPr>
            </a:lvl1pPr>
          </a:lstStyle>
          <a:p>
            <a:r>
              <a:rPr lang="fr-CA" dirty="0"/>
              <a:t>Stage</a:t>
            </a:r>
          </a:p>
        </p:txBody>
      </p:sp>
      <p:pic>
        <p:nvPicPr>
          <p:cNvPr id="3" name="Image 2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4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38245" y="6211004"/>
            <a:ext cx="1009791" cy="438211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44"/>
          <a:stretch>
            <a:fillRect/>
          </a:stretch>
        </p:blipFill>
        <p:spPr>
          <a:xfrm>
            <a:off x="703700" y="821925"/>
            <a:ext cx="419158" cy="419158"/>
          </a:xfrm>
          <a:prstGeom prst="rect">
            <a:avLst/>
          </a:prstGeom>
        </p:spPr>
      </p:pic>
      <p:sp>
        <p:nvSpPr>
          <p:cNvPr id="43" name="ZoneTexte 42"/>
          <p:cNvSpPr txBox="1"/>
          <p:nvPr>
            <p:custDataLst>
              <p:tags r:id="rId12"/>
            </p:custDataLst>
          </p:nvPr>
        </p:nvSpPr>
        <p:spPr>
          <a:xfrm>
            <a:off x="114534" y="567988"/>
            <a:ext cx="22413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/>
              <a:t>Visible seulement par le coordonnateur</a:t>
            </a:r>
          </a:p>
        </p:txBody>
      </p:sp>
      <p:sp>
        <p:nvSpPr>
          <p:cNvPr id="56" name="Rectangle 55"/>
          <p:cNvSpPr/>
          <p:nvPr>
            <p:custDataLst>
              <p:tags r:id="rId13"/>
            </p:custDataLst>
          </p:nvPr>
        </p:nvSpPr>
        <p:spPr>
          <a:xfrm>
            <a:off x="6353998" y="1401799"/>
            <a:ext cx="5541516" cy="4268536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66" name="Groupe 65"/>
          <p:cNvGrpSpPr/>
          <p:nvPr>
            <p:custDataLst>
              <p:tags r:id="rId14"/>
            </p:custDataLst>
          </p:nvPr>
        </p:nvGrpSpPr>
        <p:grpSpPr>
          <a:xfrm>
            <a:off x="6438815" y="1452828"/>
            <a:ext cx="5389224" cy="2766572"/>
            <a:chOff x="5332982" y="1376841"/>
            <a:chExt cx="6387963" cy="3411503"/>
          </a:xfrm>
        </p:grpSpPr>
        <p:grpSp>
          <p:nvGrpSpPr>
            <p:cNvPr id="67" name="Groupe 66"/>
            <p:cNvGrpSpPr/>
            <p:nvPr/>
          </p:nvGrpSpPr>
          <p:grpSpPr>
            <a:xfrm>
              <a:off x="5332982" y="1376841"/>
              <a:ext cx="6387963" cy="3411503"/>
              <a:chOff x="2358577" y="2428367"/>
              <a:chExt cx="7292939" cy="3610479"/>
            </a:xfrm>
          </p:grpSpPr>
          <p:pic>
            <p:nvPicPr>
              <p:cNvPr id="71" name="Image 70"/>
              <p:cNvPicPr>
                <a:picLocks noChangeAspect="1"/>
              </p:cNvPicPr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358577" y="2428367"/>
                <a:ext cx="6598331" cy="3610479"/>
              </a:xfrm>
              <a:prstGeom prst="rect">
                <a:avLst/>
              </a:prstGeom>
            </p:spPr>
          </p:pic>
          <p:pic>
            <p:nvPicPr>
              <p:cNvPr id="72" name="Image 71"/>
              <p:cNvPicPr>
                <a:picLocks noChangeAspect="1"/>
              </p:cNvPicPr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8822725" y="2637986"/>
                <a:ext cx="828791" cy="3343742"/>
              </a:xfrm>
              <a:prstGeom prst="rect">
                <a:avLst/>
              </a:prstGeom>
            </p:spPr>
          </p:pic>
          <p:sp>
            <p:nvSpPr>
              <p:cNvPr id="73" name="Rectangle 72"/>
              <p:cNvSpPr/>
              <p:nvPr/>
            </p:nvSpPr>
            <p:spPr>
              <a:xfrm>
                <a:off x="8864844" y="4706352"/>
                <a:ext cx="723148" cy="4786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200" dirty="0">
                  <a:solidFill>
                    <a:schemeClr val="tx1"/>
                  </a:solidFill>
                </a:endParaRPr>
              </a:p>
              <a:p>
                <a:pPr algn="ctr"/>
                <a:endParaRPr lang="fr-CA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8834822" y="3342865"/>
                <a:ext cx="723148" cy="4786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200" dirty="0">
                  <a:solidFill>
                    <a:schemeClr val="tx1"/>
                  </a:solidFill>
                </a:endParaRPr>
              </a:p>
              <a:p>
                <a:pPr algn="ctr"/>
                <a:endParaRPr lang="fr-CA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8807141" y="3888521"/>
                <a:ext cx="723148" cy="4786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200" dirty="0">
                  <a:solidFill>
                    <a:schemeClr val="tx1"/>
                  </a:solidFill>
                </a:endParaRPr>
              </a:p>
              <a:p>
                <a:pPr algn="ctr"/>
                <a:endParaRPr lang="fr-CA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8864844" y="2690909"/>
                <a:ext cx="666692" cy="3903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CA" sz="700" b="1" dirty="0">
                    <a:solidFill>
                      <a:schemeClr val="tx1"/>
                    </a:solidFill>
                  </a:rPr>
                  <a:t>Choisir</a:t>
                </a:r>
                <a:endParaRPr lang="fr-CA" sz="1200" b="1" dirty="0">
                  <a:solidFill>
                    <a:schemeClr val="tx1"/>
                  </a:solidFill>
                </a:endParaRPr>
              </a:p>
              <a:p>
                <a:pPr algn="ctr"/>
                <a:endParaRPr lang="fr-CA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8" name="Rectangle 67"/>
            <p:cNvSpPr/>
            <p:nvPr/>
          </p:nvSpPr>
          <p:spPr>
            <a:xfrm>
              <a:off x="7242220" y="2259751"/>
              <a:ext cx="78105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050" dirty="0">
                  <a:solidFill>
                    <a:schemeClr val="tx1"/>
                  </a:solidFill>
                </a:rPr>
                <a:t>Jour</a:t>
              </a:r>
              <a:endParaRPr lang="fr-CA" sz="1400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342232" y="3526361"/>
              <a:ext cx="581026" cy="4786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050" dirty="0">
                  <a:solidFill>
                    <a:schemeClr val="tx1"/>
                  </a:solidFill>
                </a:rPr>
                <a:t>Tous</a:t>
              </a:r>
              <a:endParaRPr lang="fr-CA" sz="1400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7242220" y="2795593"/>
              <a:ext cx="78105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050" dirty="0">
                  <a:solidFill>
                    <a:schemeClr val="tx1"/>
                  </a:solidFill>
                </a:rPr>
                <a:t>Nuit</a:t>
              </a:r>
              <a:endParaRPr lang="fr-CA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61" name="Rectangle 60"/>
          <p:cNvSpPr/>
          <p:nvPr>
            <p:custDataLst>
              <p:tags r:id="rId15"/>
            </p:custDataLst>
          </p:nvPr>
        </p:nvSpPr>
        <p:spPr>
          <a:xfrm>
            <a:off x="11799026" y="1446888"/>
            <a:ext cx="49301" cy="308416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82" name="Image 81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47"/>
          <a:stretch>
            <a:fillRect/>
          </a:stretch>
        </p:blipFill>
        <p:spPr>
          <a:xfrm>
            <a:off x="11409141" y="2618866"/>
            <a:ext cx="188957" cy="184348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48"/>
          <a:stretch>
            <a:fillRect/>
          </a:stretch>
        </p:blipFill>
        <p:spPr>
          <a:xfrm>
            <a:off x="603031" y="1846001"/>
            <a:ext cx="4615539" cy="910169"/>
          </a:xfrm>
          <a:prstGeom prst="rect">
            <a:avLst/>
          </a:prstGeom>
        </p:spPr>
      </p:pic>
      <p:sp>
        <p:nvSpPr>
          <p:cNvPr id="83" name="ZoneTexte 82"/>
          <p:cNvSpPr txBox="1"/>
          <p:nvPr>
            <p:custDataLst>
              <p:tags r:id="rId18"/>
            </p:custDataLst>
          </p:nvPr>
        </p:nvSpPr>
        <p:spPr>
          <a:xfrm>
            <a:off x="636540" y="1497846"/>
            <a:ext cx="964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rgbClr val="036AB1"/>
                </a:solidFill>
              </a:rPr>
              <a:t>Étudiant</a:t>
            </a:r>
            <a:endParaRPr lang="fr-CA" dirty="0">
              <a:solidFill>
                <a:srgbClr val="036AB1"/>
              </a:solidFill>
            </a:endParaRPr>
          </a:p>
        </p:txBody>
      </p:sp>
      <p:pic>
        <p:nvPicPr>
          <p:cNvPr id="84" name="Image 83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49"/>
          <a:stretch>
            <a:fillRect/>
          </a:stretch>
        </p:blipFill>
        <p:spPr>
          <a:xfrm>
            <a:off x="4125048" y="2292824"/>
            <a:ext cx="376779" cy="374868"/>
          </a:xfrm>
          <a:prstGeom prst="rect">
            <a:avLst/>
          </a:prstGeom>
        </p:spPr>
      </p:pic>
      <p:grpSp>
        <p:nvGrpSpPr>
          <p:cNvPr id="21" name="Groupe 20"/>
          <p:cNvGrpSpPr/>
          <p:nvPr>
            <p:custDataLst>
              <p:tags r:id="rId20"/>
            </p:custDataLst>
          </p:nvPr>
        </p:nvGrpSpPr>
        <p:grpSpPr>
          <a:xfrm>
            <a:off x="582395" y="3376960"/>
            <a:ext cx="4720992" cy="652671"/>
            <a:chOff x="1496795" y="3376960"/>
            <a:chExt cx="4720992" cy="652671"/>
          </a:xfrm>
        </p:grpSpPr>
        <p:pic>
          <p:nvPicPr>
            <p:cNvPr id="17" name="Image 16"/>
            <p:cNvPicPr>
              <a:picLocks noChangeAspect="1"/>
            </p:cNvPicPr>
            <p:nvPr/>
          </p:nvPicPr>
          <p:blipFill>
            <a:blip r:embed="rId50"/>
            <a:stretch>
              <a:fillRect/>
            </a:stretch>
          </p:blipFill>
          <p:spPr>
            <a:xfrm>
              <a:off x="1496795" y="3376960"/>
              <a:ext cx="2962688" cy="609685"/>
            </a:xfrm>
            <a:prstGeom prst="rect">
              <a:avLst/>
            </a:prstGeom>
          </p:spPr>
        </p:pic>
        <p:pic>
          <p:nvPicPr>
            <p:cNvPr id="18" name="Image 17"/>
            <p:cNvPicPr>
              <a:picLocks noChangeAspect="1"/>
            </p:cNvPicPr>
            <p:nvPr/>
          </p:nvPicPr>
          <p:blipFill>
            <a:blip r:embed="rId51"/>
            <a:stretch>
              <a:fillRect/>
            </a:stretch>
          </p:blipFill>
          <p:spPr>
            <a:xfrm>
              <a:off x="5714765" y="3576911"/>
              <a:ext cx="503022" cy="452720"/>
            </a:xfrm>
            <a:prstGeom prst="rect">
              <a:avLst/>
            </a:prstGeom>
          </p:spPr>
        </p:pic>
        <p:pic>
          <p:nvPicPr>
            <p:cNvPr id="19" name="Image 18"/>
            <p:cNvPicPr>
              <a:picLocks noChangeAspect="1"/>
            </p:cNvPicPr>
            <p:nvPr/>
          </p:nvPicPr>
          <p:blipFill>
            <a:blip r:embed="rId52"/>
            <a:stretch>
              <a:fillRect/>
            </a:stretch>
          </p:blipFill>
          <p:spPr>
            <a:xfrm>
              <a:off x="3950960" y="3648296"/>
              <a:ext cx="362158" cy="365892"/>
            </a:xfrm>
            <a:prstGeom prst="rect">
              <a:avLst/>
            </a:prstGeom>
          </p:spPr>
        </p:pic>
        <p:pic>
          <p:nvPicPr>
            <p:cNvPr id="86" name="Image 85"/>
            <p:cNvPicPr>
              <a:picLocks noChangeAspect="1"/>
            </p:cNvPicPr>
            <p:nvPr/>
          </p:nvPicPr>
          <p:blipFill>
            <a:blip r:embed="rId52"/>
            <a:stretch>
              <a:fillRect/>
            </a:stretch>
          </p:blipFill>
          <p:spPr>
            <a:xfrm>
              <a:off x="4301997" y="3648296"/>
              <a:ext cx="362158" cy="365892"/>
            </a:xfrm>
            <a:prstGeom prst="rect">
              <a:avLst/>
            </a:prstGeom>
          </p:spPr>
        </p:pic>
        <p:pic>
          <p:nvPicPr>
            <p:cNvPr id="87" name="Image 86"/>
            <p:cNvPicPr>
              <a:picLocks noChangeAspect="1"/>
            </p:cNvPicPr>
            <p:nvPr/>
          </p:nvPicPr>
          <p:blipFill>
            <a:blip r:embed="rId52"/>
            <a:stretch>
              <a:fillRect/>
            </a:stretch>
          </p:blipFill>
          <p:spPr>
            <a:xfrm>
              <a:off x="4653034" y="3648296"/>
              <a:ext cx="362158" cy="365892"/>
            </a:xfrm>
            <a:prstGeom prst="rect">
              <a:avLst/>
            </a:prstGeom>
          </p:spPr>
        </p:pic>
        <p:pic>
          <p:nvPicPr>
            <p:cNvPr id="88" name="Image 87"/>
            <p:cNvPicPr>
              <a:picLocks noChangeAspect="1"/>
            </p:cNvPicPr>
            <p:nvPr/>
          </p:nvPicPr>
          <p:blipFill>
            <a:blip r:embed="rId52"/>
            <a:stretch>
              <a:fillRect/>
            </a:stretch>
          </p:blipFill>
          <p:spPr>
            <a:xfrm>
              <a:off x="5015192" y="3648296"/>
              <a:ext cx="362158" cy="365892"/>
            </a:xfrm>
            <a:prstGeom prst="rect">
              <a:avLst/>
            </a:prstGeom>
          </p:spPr>
        </p:pic>
        <p:pic>
          <p:nvPicPr>
            <p:cNvPr id="89" name="Image 88"/>
            <p:cNvPicPr>
              <a:picLocks noChangeAspect="1"/>
            </p:cNvPicPr>
            <p:nvPr/>
          </p:nvPicPr>
          <p:blipFill>
            <a:blip r:embed="rId52"/>
            <a:stretch>
              <a:fillRect/>
            </a:stretch>
          </p:blipFill>
          <p:spPr>
            <a:xfrm>
              <a:off x="5377350" y="3648296"/>
              <a:ext cx="362158" cy="365892"/>
            </a:xfrm>
            <a:prstGeom prst="rect">
              <a:avLst/>
            </a:prstGeom>
          </p:spPr>
        </p:pic>
      </p:grpSp>
      <p:pic>
        <p:nvPicPr>
          <p:cNvPr id="26" name="Image 25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53"/>
          <a:stretch>
            <a:fillRect/>
          </a:stretch>
        </p:blipFill>
        <p:spPr>
          <a:xfrm>
            <a:off x="6087724" y="6231305"/>
            <a:ext cx="1276528" cy="409632"/>
          </a:xfrm>
          <a:prstGeom prst="rect">
            <a:avLst/>
          </a:prstGeom>
        </p:spPr>
      </p:pic>
      <p:pic>
        <p:nvPicPr>
          <p:cNvPr id="90" name="Image 89"/>
          <p:cNvPicPr>
            <a:picLocks noChangeAspect="1"/>
          </p:cNvPicPr>
          <p:nvPr>
            <p:custDataLst>
              <p:tags r:id="rId22"/>
            </p:custDataLst>
          </p:nvPr>
        </p:nvPicPr>
        <p:blipFill rotWithShape="1">
          <a:blip r:embed="rId42"/>
          <a:srcRect l="53265" t="60683" r="5958" b="30747"/>
          <a:stretch/>
        </p:blipFill>
        <p:spPr>
          <a:xfrm flipV="1">
            <a:off x="596681" y="1777401"/>
            <a:ext cx="2521169" cy="45914"/>
          </a:xfrm>
          <a:prstGeom prst="rect">
            <a:avLst/>
          </a:prstGeom>
        </p:spPr>
      </p:pic>
      <p:pic>
        <p:nvPicPr>
          <p:cNvPr id="91" name="Image 90"/>
          <p:cNvPicPr>
            <a:picLocks noChangeAspect="1"/>
          </p:cNvPicPr>
          <p:nvPr>
            <p:custDataLst>
              <p:tags r:id="rId23"/>
            </p:custDataLst>
          </p:nvPr>
        </p:nvPicPr>
        <p:blipFill rotWithShape="1">
          <a:blip r:embed="rId42"/>
          <a:srcRect l="53265" t="60683" r="5958" b="30747"/>
          <a:stretch/>
        </p:blipFill>
        <p:spPr>
          <a:xfrm flipV="1">
            <a:off x="580844" y="4514577"/>
            <a:ext cx="2510479" cy="45719"/>
          </a:xfrm>
          <a:prstGeom prst="rect">
            <a:avLst/>
          </a:prstGeom>
        </p:spPr>
      </p:pic>
      <p:pic>
        <p:nvPicPr>
          <p:cNvPr id="92" name="Image 91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54"/>
          <a:stretch>
            <a:fillRect/>
          </a:stretch>
        </p:blipFill>
        <p:spPr>
          <a:xfrm>
            <a:off x="8862683" y="1497571"/>
            <a:ext cx="511976" cy="511976"/>
          </a:xfrm>
          <a:prstGeom prst="rect">
            <a:avLst/>
          </a:prstGeom>
        </p:spPr>
      </p:pic>
      <p:sp>
        <p:nvSpPr>
          <p:cNvPr id="93" name="Rectangle 92"/>
          <p:cNvSpPr/>
          <p:nvPr>
            <p:custDataLst>
              <p:tags r:id="rId25"/>
            </p:custDataLst>
          </p:nvPr>
        </p:nvSpPr>
        <p:spPr>
          <a:xfrm>
            <a:off x="9363214" y="1532438"/>
            <a:ext cx="608300" cy="4458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50" b="1" dirty="0">
                <a:solidFill>
                  <a:schemeClr val="tx1"/>
                </a:solidFill>
              </a:rPr>
              <a:t>Statut</a:t>
            </a:r>
          </a:p>
        </p:txBody>
      </p:sp>
      <p:sp>
        <p:nvSpPr>
          <p:cNvPr id="94" name="Rectangle 93"/>
          <p:cNvSpPr/>
          <p:nvPr>
            <p:custDataLst>
              <p:tags r:id="rId26"/>
            </p:custDataLst>
          </p:nvPr>
        </p:nvSpPr>
        <p:spPr>
          <a:xfrm>
            <a:off x="9359117" y="2194164"/>
            <a:ext cx="601145" cy="319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>
                <a:solidFill>
                  <a:schemeClr val="tx1"/>
                </a:solidFill>
              </a:rPr>
              <a:t>Temps plein</a:t>
            </a:r>
            <a:endParaRPr lang="fr-CA" sz="1200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>
            <p:custDataLst>
              <p:tags r:id="rId27"/>
            </p:custDataLst>
          </p:nvPr>
        </p:nvSpPr>
        <p:spPr>
          <a:xfrm>
            <a:off x="9374659" y="2571252"/>
            <a:ext cx="601145" cy="319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>
                <a:solidFill>
                  <a:schemeClr val="tx1"/>
                </a:solidFill>
              </a:rPr>
              <a:t>Temps plein</a:t>
            </a:r>
            <a:endParaRPr lang="fr-CA" sz="1200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>
            <p:custDataLst>
              <p:tags r:id="rId28"/>
            </p:custDataLst>
          </p:nvPr>
        </p:nvSpPr>
        <p:spPr>
          <a:xfrm>
            <a:off x="9352911" y="3195990"/>
            <a:ext cx="601145" cy="319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>
                <a:solidFill>
                  <a:schemeClr val="tx1"/>
                </a:solidFill>
              </a:rPr>
              <a:t>Temps plein</a:t>
            </a:r>
            <a:endParaRPr lang="fr-CA" sz="1200" dirty="0">
              <a:solidFill>
                <a:schemeClr val="tx1"/>
              </a:solidFill>
            </a:endParaRPr>
          </a:p>
        </p:txBody>
      </p:sp>
      <p:pic>
        <p:nvPicPr>
          <p:cNvPr id="97" name="Image 96"/>
          <p:cNvPicPr>
            <a:picLocks noChangeAspect="1"/>
          </p:cNvPicPr>
          <p:nvPr>
            <p:custDataLst>
              <p:tags r:id="rId29"/>
            </p:custDataLst>
          </p:nvPr>
        </p:nvPicPr>
        <p:blipFill>
          <a:blip r:embed="rId55"/>
          <a:stretch>
            <a:fillRect/>
          </a:stretch>
        </p:blipFill>
        <p:spPr>
          <a:xfrm>
            <a:off x="9509192" y="3908079"/>
            <a:ext cx="332077" cy="169172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>
            <p:custDataLst>
              <p:tags r:id="rId30"/>
            </p:custDataLst>
          </p:nvPr>
        </p:nvPicPr>
        <p:blipFill>
          <a:blip r:embed="rId56"/>
          <a:stretch>
            <a:fillRect/>
          </a:stretch>
        </p:blipFill>
        <p:spPr>
          <a:xfrm>
            <a:off x="11414759" y="2255766"/>
            <a:ext cx="160573" cy="180645"/>
          </a:xfrm>
          <a:prstGeom prst="rect">
            <a:avLst/>
          </a:prstGeom>
        </p:spPr>
      </p:pic>
      <p:pic>
        <p:nvPicPr>
          <p:cNvPr id="98" name="Image 97"/>
          <p:cNvPicPr>
            <a:picLocks noChangeAspect="1"/>
          </p:cNvPicPr>
          <p:nvPr>
            <p:custDataLst>
              <p:tags r:id="rId31"/>
            </p:custDataLst>
          </p:nvPr>
        </p:nvPicPr>
        <p:blipFill>
          <a:blip r:embed="rId56"/>
          <a:stretch>
            <a:fillRect/>
          </a:stretch>
        </p:blipFill>
        <p:spPr>
          <a:xfrm>
            <a:off x="11411434" y="3280248"/>
            <a:ext cx="160573" cy="180645"/>
          </a:xfrm>
          <a:prstGeom prst="rect">
            <a:avLst/>
          </a:prstGeom>
        </p:spPr>
      </p:pic>
      <p:sp>
        <p:nvSpPr>
          <p:cNvPr id="99" name="ZoneTexte 98"/>
          <p:cNvSpPr txBox="1"/>
          <p:nvPr>
            <p:custDataLst>
              <p:tags r:id="rId32"/>
            </p:custDataLst>
          </p:nvPr>
        </p:nvSpPr>
        <p:spPr>
          <a:xfrm>
            <a:off x="5330955" y="76221"/>
            <a:ext cx="1419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Option 2 non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57"/>
          <a:stretch>
            <a:fillRect/>
          </a:stretch>
        </p:blipFill>
        <p:spPr>
          <a:xfrm>
            <a:off x="3827726" y="1763499"/>
            <a:ext cx="1390844" cy="3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613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33"/>
          <a:srcRect b="74442"/>
          <a:stretch/>
        </p:blipFill>
        <p:spPr>
          <a:xfrm>
            <a:off x="-1" y="6651466"/>
            <a:ext cx="12192001" cy="189909"/>
          </a:xfrm>
          <a:prstGeom prst="rect">
            <a:avLst/>
          </a:prstGeom>
        </p:spPr>
      </p:pic>
      <p:grpSp>
        <p:nvGrpSpPr>
          <p:cNvPr id="25" name="Groupe 24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584444"/>
            <a:chOff x="0" y="0"/>
            <a:chExt cx="12192000" cy="584444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 rotWithShape="1">
            <a:blip r:embed="rId34"/>
            <a:srcRect r="89350"/>
            <a:stretch/>
          </p:blipFill>
          <p:spPr>
            <a:xfrm>
              <a:off x="0" y="0"/>
              <a:ext cx="1931667" cy="552527"/>
            </a:xfrm>
            <a:prstGeom prst="rect">
              <a:avLst/>
            </a:prstGeom>
          </p:spPr>
        </p:pic>
        <p:pic>
          <p:nvPicPr>
            <p:cNvPr id="23" name="Image 22"/>
            <p:cNvPicPr>
              <a:picLocks noChangeAspect="1"/>
            </p:cNvPicPr>
            <p:nvPr/>
          </p:nvPicPr>
          <p:blipFill rotWithShape="1">
            <a:blip r:embed="rId35"/>
            <a:srcRect t="87715"/>
            <a:stretch/>
          </p:blipFill>
          <p:spPr>
            <a:xfrm>
              <a:off x="0" y="515393"/>
              <a:ext cx="12192000" cy="6905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36"/>
            <a:stretch>
              <a:fillRect/>
            </a:stretch>
          </p:blipFill>
          <p:spPr>
            <a:xfrm>
              <a:off x="6923940" y="11862"/>
              <a:ext cx="5268060" cy="562053"/>
            </a:xfrm>
            <a:prstGeom prst="rect">
              <a:avLst/>
            </a:prstGeom>
          </p:spPr>
        </p:pic>
      </p:grpSp>
      <p:sp>
        <p:nvSpPr>
          <p:cNvPr id="27" name="ZoneTexte 26"/>
          <p:cNvSpPr txBox="1"/>
          <p:nvPr>
            <p:custDataLst>
              <p:tags r:id="rId3"/>
            </p:custDataLst>
          </p:nvPr>
        </p:nvSpPr>
        <p:spPr>
          <a:xfrm>
            <a:off x="4754880" y="711398"/>
            <a:ext cx="273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036AB1"/>
                </a:solidFill>
              </a:rPr>
              <a:t>Ajouter un milieu de stage</a:t>
            </a:r>
          </a:p>
        </p:txBody>
      </p:sp>
      <p:pic>
        <p:nvPicPr>
          <p:cNvPr id="28" name="Image 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7"/>
          <a:stretch>
            <a:fillRect/>
          </a:stretch>
        </p:blipFill>
        <p:spPr>
          <a:xfrm>
            <a:off x="6923940" y="89181"/>
            <a:ext cx="2178496" cy="368019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38"/>
          <a:srcRect l="53265" t="60683" r="5958" b="30747"/>
          <a:stretch/>
        </p:blipFill>
        <p:spPr>
          <a:xfrm flipV="1">
            <a:off x="4538750" y="1137700"/>
            <a:ext cx="3042458" cy="55407"/>
          </a:xfrm>
          <a:prstGeom prst="rect">
            <a:avLst/>
          </a:prstGeom>
        </p:spPr>
      </p:pic>
      <p:sp>
        <p:nvSpPr>
          <p:cNvPr id="44" name="ZoneTexte 43"/>
          <p:cNvSpPr txBox="1"/>
          <p:nvPr>
            <p:custDataLst>
              <p:tags r:id="rId6"/>
            </p:custDataLst>
          </p:nvPr>
        </p:nvSpPr>
        <p:spPr>
          <a:xfrm>
            <a:off x="4536631" y="1433923"/>
            <a:ext cx="656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Titre:</a:t>
            </a:r>
          </a:p>
        </p:txBody>
      </p:sp>
      <p:pic>
        <p:nvPicPr>
          <p:cNvPr id="45" name="Image 4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9"/>
          <a:stretch>
            <a:fillRect/>
          </a:stretch>
        </p:blipFill>
        <p:spPr>
          <a:xfrm>
            <a:off x="5193337" y="2120496"/>
            <a:ext cx="1838582" cy="47632"/>
          </a:xfrm>
          <a:prstGeom prst="rect">
            <a:avLst/>
          </a:prstGeom>
        </p:spPr>
      </p:pic>
      <p:sp>
        <p:nvSpPr>
          <p:cNvPr id="47" name="ZoneTexte 46"/>
          <p:cNvSpPr txBox="1"/>
          <p:nvPr>
            <p:custDataLst>
              <p:tags r:id="rId8"/>
            </p:custDataLst>
          </p:nvPr>
        </p:nvSpPr>
        <p:spPr>
          <a:xfrm>
            <a:off x="3990110" y="1841325"/>
            <a:ext cx="1203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Description:</a:t>
            </a:r>
          </a:p>
        </p:txBody>
      </p:sp>
      <p:sp>
        <p:nvSpPr>
          <p:cNvPr id="49" name="ZoneTexte 48"/>
          <p:cNvSpPr txBox="1"/>
          <p:nvPr>
            <p:custDataLst>
              <p:tags r:id="rId9"/>
            </p:custDataLst>
          </p:nvPr>
        </p:nvSpPr>
        <p:spPr>
          <a:xfrm>
            <a:off x="3632662" y="2271633"/>
            <a:ext cx="1560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Numéro civique:</a:t>
            </a:r>
          </a:p>
        </p:txBody>
      </p:sp>
      <p:pic>
        <p:nvPicPr>
          <p:cNvPr id="50" name="Image 49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9"/>
          <a:stretch>
            <a:fillRect/>
          </a:stretch>
        </p:blipFill>
        <p:spPr>
          <a:xfrm>
            <a:off x="5186406" y="2564861"/>
            <a:ext cx="1838582" cy="47632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9"/>
          <a:stretch>
            <a:fillRect/>
          </a:stretch>
        </p:blipFill>
        <p:spPr>
          <a:xfrm>
            <a:off x="5176709" y="1676131"/>
            <a:ext cx="1838582" cy="47632"/>
          </a:xfrm>
          <a:prstGeom prst="rect">
            <a:avLst/>
          </a:prstGeom>
        </p:spPr>
      </p:pic>
      <p:sp>
        <p:nvSpPr>
          <p:cNvPr id="52" name="ZoneTexte 51"/>
          <p:cNvSpPr txBox="1"/>
          <p:nvPr>
            <p:custDataLst>
              <p:tags r:id="rId12"/>
            </p:custDataLst>
          </p:nvPr>
        </p:nvSpPr>
        <p:spPr>
          <a:xfrm>
            <a:off x="4605251" y="2749243"/>
            <a:ext cx="569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Rue:</a:t>
            </a:r>
          </a:p>
        </p:txBody>
      </p:sp>
      <p:pic>
        <p:nvPicPr>
          <p:cNvPr id="53" name="Image 5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9"/>
          <a:stretch>
            <a:fillRect/>
          </a:stretch>
        </p:blipFill>
        <p:spPr>
          <a:xfrm>
            <a:off x="5160083" y="3009226"/>
            <a:ext cx="1838582" cy="47632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9"/>
          <a:stretch>
            <a:fillRect/>
          </a:stretch>
        </p:blipFill>
        <p:spPr>
          <a:xfrm>
            <a:off x="5176709" y="3453591"/>
            <a:ext cx="1838582" cy="47632"/>
          </a:xfrm>
          <a:prstGeom prst="rect">
            <a:avLst/>
          </a:prstGeom>
        </p:spPr>
      </p:pic>
      <p:sp>
        <p:nvSpPr>
          <p:cNvPr id="55" name="ZoneTexte 54"/>
          <p:cNvSpPr txBox="1"/>
          <p:nvPr>
            <p:custDataLst>
              <p:tags r:id="rId15"/>
            </p:custDataLst>
          </p:nvPr>
        </p:nvSpPr>
        <p:spPr>
          <a:xfrm>
            <a:off x="3940233" y="3184274"/>
            <a:ext cx="1237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Code postal:</a:t>
            </a:r>
          </a:p>
        </p:txBody>
      </p:sp>
      <p:pic>
        <p:nvPicPr>
          <p:cNvPr id="56" name="Image 55"/>
          <p:cNvPicPr>
            <a:picLocks noChangeAspect="1"/>
          </p:cNvPicPr>
          <p:nvPr>
            <p:custDataLst>
              <p:tags r:id="rId16"/>
            </p:custDataLst>
          </p:nvPr>
        </p:nvPicPr>
        <p:blipFill rotWithShape="1">
          <a:blip r:embed="rId40"/>
          <a:srcRect l="42620" b="816"/>
          <a:stretch/>
        </p:blipFill>
        <p:spPr>
          <a:xfrm>
            <a:off x="7097594" y="3142715"/>
            <a:ext cx="1831187" cy="368494"/>
          </a:xfrm>
          <a:prstGeom prst="rect">
            <a:avLst/>
          </a:prstGeom>
        </p:spPr>
      </p:pic>
      <p:pic>
        <p:nvPicPr>
          <p:cNvPr id="57" name="Image 56"/>
          <p:cNvPicPr>
            <a:picLocks noChangeAspect="1"/>
          </p:cNvPicPr>
          <p:nvPr>
            <p:custDataLst>
              <p:tags r:id="rId17"/>
            </p:custDataLst>
          </p:nvPr>
        </p:nvPicPr>
        <p:blipFill rotWithShape="1">
          <a:blip r:embed="rId41"/>
          <a:srcRect r="10325" b="8565"/>
          <a:stretch/>
        </p:blipFill>
        <p:spPr>
          <a:xfrm>
            <a:off x="5161467" y="3897956"/>
            <a:ext cx="1879412" cy="139367"/>
          </a:xfrm>
          <a:prstGeom prst="rect">
            <a:avLst/>
          </a:prstGeom>
        </p:spPr>
      </p:pic>
      <p:sp>
        <p:nvSpPr>
          <p:cNvPr id="58" name="ZoneTexte 57"/>
          <p:cNvSpPr txBox="1"/>
          <p:nvPr>
            <p:custDataLst>
              <p:tags r:id="rId18"/>
            </p:custDataLst>
          </p:nvPr>
        </p:nvSpPr>
        <p:spPr>
          <a:xfrm>
            <a:off x="4536631" y="3686300"/>
            <a:ext cx="619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Ville:</a:t>
            </a:r>
          </a:p>
        </p:txBody>
      </p:sp>
      <p:pic>
        <p:nvPicPr>
          <p:cNvPr id="59" name="Image 58"/>
          <p:cNvPicPr>
            <a:picLocks noChangeAspect="1"/>
          </p:cNvPicPr>
          <p:nvPr>
            <p:custDataLst>
              <p:tags r:id="rId19"/>
            </p:custDataLst>
          </p:nvPr>
        </p:nvPicPr>
        <p:blipFill rotWithShape="1">
          <a:blip r:embed="rId41"/>
          <a:srcRect r="10325" b="8565"/>
          <a:stretch/>
        </p:blipFill>
        <p:spPr>
          <a:xfrm>
            <a:off x="5155925" y="4434056"/>
            <a:ext cx="1879412" cy="139367"/>
          </a:xfrm>
          <a:prstGeom prst="rect">
            <a:avLst/>
          </a:prstGeom>
        </p:spPr>
      </p:pic>
      <p:sp>
        <p:nvSpPr>
          <p:cNvPr id="60" name="ZoneTexte 59"/>
          <p:cNvSpPr txBox="1"/>
          <p:nvPr>
            <p:custDataLst>
              <p:tags r:id="rId20"/>
            </p:custDataLst>
          </p:nvPr>
        </p:nvSpPr>
        <p:spPr>
          <a:xfrm>
            <a:off x="4156366" y="4246819"/>
            <a:ext cx="1059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Province :</a:t>
            </a:r>
          </a:p>
        </p:txBody>
      </p:sp>
      <p:pic>
        <p:nvPicPr>
          <p:cNvPr id="62" name="Image 61"/>
          <p:cNvPicPr>
            <a:picLocks noChangeAspect="1"/>
          </p:cNvPicPr>
          <p:nvPr>
            <p:custDataLst>
              <p:tags r:id="rId21"/>
            </p:custDataLst>
          </p:nvPr>
        </p:nvPicPr>
        <p:blipFill rotWithShape="1">
          <a:blip r:embed="rId41"/>
          <a:srcRect r="10325" b="8565"/>
          <a:stretch/>
        </p:blipFill>
        <p:spPr>
          <a:xfrm>
            <a:off x="5125446" y="4970156"/>
            <a:ext cx="1879412" cy="139367"/>
          </a:xfrm>
          <a:prstGeom prst="rect">
            <a:avLst/>
          </a:prstGeom>
        </p:spPr>
      </p:pic>
      <p:sp>
        <p:nvSpPr>
          <p:cNvPr id="63" name="ZoneTexte 62"/>
          <p:cNvSpPr txBox="1"/>
          <p:nvPr>
            <p:custDataLst>
              <p:tags r:id="rId22"/>
            </p:custDataLst>
          </p:nvPr>
        </p:nvSpPr>
        <p:spPr>
          <a:xfrm>
            <a:off x="3084024" y="5331781"/>
            <a:ext cx="2105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Numéro de téléphone:</a:t>
            </a:r>
          </a:p>
        </p:txBody>
      </p:sp>
      <p:pic>
        <p:nvPicPr>
          <p:cNvPr id="64" name="Image 63"/>
          <p:cNvPicPr>
            <a:picLocks noChangeAspect="1"/>
          </p:cNvPicPr>
          <p:nvPr>
            <p:custDataLst>
              <p:tags r:id="rId23"/>
            </p:custDataLst>
          </p:nvPr>
        </p:nvPicPr>
        <p:blipFill rotWithShape="1">
          <a:blip r:embed="rId41"/>
          <a:srcRect r="10325" b="8565"/>
          <a:stretch/>
        </p:blipFill>
        <p:spPr>
          <a:xfrm>
            <a:off x="5119253" y="5506259"/>
            <a:ext cx="1879412" cy="139367"/>
          </a:xfrm>
          <a:prstGeom prst="rect">
            <a:avLst/>
          </a:prstGeom>
        </p:spPr>
      </p:pic>
      <p:sp>
        <p:nvSpPr>
          <p:cNvPr id="65" name="ZoneTexte 64"/>
          <p:cNvSpPr txBox="1"/>
          <p:nvPr>
            <p:custDataLst>
              <p:tags r:id="rId24"/>
            </p:custDataLst>
          </p:nvPr>
        </p:nvSpPr>
        <p:spPr>
          <a:xfrm>
            <a:off x="4501991" y="5816855"/>
            <a:ext cx="6978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Actif:</a:t>
            </a:r>
          </a:p>
        </p:txBody>
      </p:sp>
      <p:pic>
        <p:nvPicPr>
          <p:cNvPr id="3" name="Image 2"/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4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80130" y="6200808"/>
            <a:ext cx="1009791" cy="438211"/>
          </a:xfrm>
          <a:prstGeom prst="rect">
            <a:avLst/>
          </a:prstGeom>
        </p:spPr>
      </p:pic>
      <p:sp>
        <p:nvSpPr>
          <p:cNvPr id="32" name="ZoneTexte 31"/>
          <p:cNvSpPr txBox="1"/>
          <p:nvPr>
            <p:custDataLst>
              <p:tags r:id="rId26"/>
            </p:custDataLst>
          </p:nvPr>
        </p:nvSpPr>
        <p:spPr>
          <a:xfrm>
            <a:off x="4501992" y="4788344"/>
            <a:ext cx="61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Pays:</a:t>
            </a:r>
          </a:p>
        </p:txBody>
      </p:sp>
      <p:pic>
        <p:nvPicPr>
          <p:cNvPr id="34" name="Image 33"/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43"/>
          <a:stretch>
            <a:fillRect/>
          </a:stretch>
        </p:blipFill>
        <p:spPr>
          <a:xfrm>
            <a:off x="6963594" y="6232614"/>
            <a:ext cx="1267002" cy="381053"/>
          </a:xfrm>
          <a:prstGeom prst="rect">
            <a:avLst/>
          </a:prstGeom>
        </p:spPr>
      </p:pic>
      <p:cxnSp>
        <p:nvCxnSpPr>
          <p:cNvPr id="35" name="Connecteur droit avec flèche 34"/>
          <p:cNvCxnSpPr/>
          <p:nvPr>
            <p:custDataLst>
              <p:tags r:id="rId28"/>
            </p:custDataLst>
          </p:nvPr>
        </p:nvCxnSpPr>
        <p:spPr>
          <a:xfrm flipH="1" flipV="1">
            <a:off x="7097594" y="2011680"/>
            <a:ext cx="999002" cy="3325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>
            <p:custDataLst>
              <p:tags r:id="rId29"/>
            </p:custDataLst>
          </p:nvPr>
        </p:nvSpPr>
        <p:spPr>
          <a:xfrm>
            <a:off x="8096596" y="1895708"/>
            <a:ext cx="670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 err="1"/>
              <a:t>Text</a:t>
            </a:r>
            <a:r>
              <a:rPr lang="fr-CA" sz="1000" dirty="0"/>
              <a:t> area</a:t>
            </a:r>
          </a:p>
        </p:txBody>
      </p:sp>
      <p:pic>
        <p:nvPicPr>
          <p:cNvPr id="2" name="Image 1"/>
          <p:cNvPicPr>
            <a:picLocks noChangeAspect="1"/>
          </p:cNvPicPr>
          <p:nvPr>
            <p:custDataLst>
              <p:tags r:id="rId30"/>
            </p:custDataLst>
          </p:nvPr>
        </p:nvPicPr>
        <p:blipFill>
          <a:blip r:embed="rId44"/>
          <a:stretch>
            <a:fillRect/>
          </a:stretch>
        </p:blipFill>
        <p:spPr>
          <a:xfrm>
            <a:off x="4294100" y="698736"/>
            <a:ext cx="419158" cy="419158"/>
          </a:xfrm>
          <a:prstGeom prst="rect">
            <a:avLst/>
          </a:prstGeom>
        </p:spPr>
      </p:pic>
      <p:sp>
        <p:nvSpPr>
          <p:cNvPr id="39" name="ZoneTexte 38"/>
          <p:cNvSpPr txBox="1"/>
          <p:nvPr>
            <p:custDataLst>
              <p:tags r:id="rId31"/>
            </p:custDataLst>
          </p:nvPr>
        </p:nvSpPr>
        <p:spPr>
          <a:xfrm>
            <a:off x="208867" y="870361"/>
            <a:ext cx="22413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/>
              <a:t>Visible seulement par le coordonnateur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5325124" y="5905784"/>
            <a:ext cx="1219370" cy="20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710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33"/>
          <a:srcRect b="74442"/>
          <a:stretch/>
        </p:blipFill>
        <p:spPr>
          <a:xfrm>
            <a:off x="-1" y="6651466"/>
            <a:ext cx="12192001" cy="189909"/>
          </a:xfrm>
          <a:prstGeom prst="rect">
            <a:avLst/>
          </a:prstGeom>
        </p:spPr>
      </p:pic>
      <p:grpSp>
        <p:nvGrpSpPr>
          <p:cNvPr id="25" name="Groupe 24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584444"/>
            <a:chOff x="0" y="0"/>
            <a:chExt cx="12192000" cy="584444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 rotWithShape="1">
            <a:blip r:embed="rId34"/>
            <a:srcRect r="89350"/>
            <a:stretch/>
          </p:blipFill>
          <p:spPr>
            <a:xfrm>
              <a:off x="0" y="0"/>
              <a:ext cx="1931667" cy="552527"/>
            </a:xfrm>
            <a:prstGeom prst="rect">
              <a:avLst/>
            </a:prstGeom>
          </p:spPr>
        </p:pic>
        <p:pic>
          <p:nvPicPr>
            <p:cNvPr id="23" name="Image 22"/>
            <p:cNvPicPr>
              <a:picLocks noChangeAspect="1"/>
            </p:cNvPicPr>
            <p:nvPr/>
          </p:nvPicPr>
          <p:blipFill rotWithShape="1">
            <a:blip r:embed="rId35"/>
            <a:srcRect t="87715"/>
            <a:stretch/>
          </p:blipFill>
          <p:spPr>
            <a:xfrm>
              <a:off x="0" y="515393"/>
              <a:ext cx="12192000" cy="6905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36"/>
            <a:stretch>
              <a:fillRect/>
            </a:stretch>
          </p:blipFill>
          <p:spPr>
            <a:xfrm>
              <a:off x="6923940" y="11862"/>
              <a:ext cx="5268060" cy="562053"/>
            </a:xfrm>
            <a:prstGeom prst="rect">
              <a:avLst/>
            </a:prstGeom>
          </p:spPr>
        </p:pic>
      </p:grpSp>
      <p:sp>
        <p:nvSpPr>
          <p:cNvPr id="27" name="ZoneTexte 26"/>
          <p:cNvSpPr txBox="1"/>
          <p:nvPr>
            <p:custDataLst>
              <p:tags r:id="rId3"/>
            </p:custDataLst>
          </p:nvPr>
        </p:nvSpPr>
        <p:spPr>
          <a:xfrm>
            <a:off x="4754880" y="711398"/>
            <a:ext cx="2917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036AB1"/>
                </a:solidFill>
              </a:rPr>
              <a:t>Modifier un milieu de stage</a:t>
            </a:r>
          </a:p>
        </p:txBody>
      </p:sp>
      <p:pic>
        <p:nvPicPr>
          <p:cNvPr id="28" name="Image 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7"/>
          <a:stretch>
            <a:fillRect/>
          </a:stretch>
        </p:blipFill>
        <p:spPr>
          <a:xfrm>
            <a:off x="6923940" y="89181"/>
            <a:ext cx="2178496" cy="368019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38"/>
          <a:srcRect l="53265" t="60683" r="5958" b="30747"/>
          <a:stretch/>
        </p:blipFill>
        <p:spPr>
          <a:xfrm flipV="1">
            <a:off x="4538750" y="1137700"/>
            <a:ext cx="3042458" cy="55407"/>
          </a:xfrm>
          <a:prstGeom prst="rect">
            <a:avLst/>
          </a:prstGeom>
        </p:spPr>
      </p:pic>
      <p:sp>
        <p:nvSpPr>
          <p:cNvPr id="44" name="ZoneTexte 43"/>
          <p:cNvSpPr txBox="1"/>
          <p:nvPr>
            <p:custDataLst>
              <p:tags r:id="rId6"/>
            </p:custDataLst>
          </p:nvPr>
        </p:nvSpPr>
        <p:spPr>
          <a:xfrm>
            <a:off x="4536631" y="1433923"/>
            <a:ext cx="656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Titre:</a:t>
            </a:r>
          </a:p>
        </p:txBody>
      </p:sp>
      <p:pic>
        <p:nvPicPr>
          <p:cNvPr id="45" name="Image 4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9"/>
          <a:stretch>
            <a:fillRect/>
          </a:stretch>
        </p:blipFill>
        <p:spPr>
          <a:xfrm>
            <a:off x="5193337" y="2120496"/>
            <a:ext cx="1838582" cy="47632"/>
          </a:xfrm>
          <a:prstGeom prst="rect">
            <a:avLst/>
          </a:prstGeom>
        </p:spPr>
      </p:pic>
      <p:sp>
        <p:nvSpPr>
          <p:cNvPr id="47" name="ZoneTexte 46"/>
          <p:cNvSpPr txBox="1"/>
          <p:nvPr>
            <p:custDataLst>
              <p:tags r:id="rId8"/>
            </p:custDataLst>
          </p:nvPr>
        </p:nvSpPr>
        <p:spPr>
          <a:xfrm>
            <a:off x="3990110" y="1841325"/>
            <a:ext cx="1203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Description:</a:t>
            </a:r>
          </a:p>
        </p:txBody>
      </p:sp>
      <p:sp>
        <p:nvSpPr>
          <p:cNvPr id="49" name="ZoneTexte 48"/>
          <p:cNvSpPr txBox="1"/>
          <p:nvPr>
            <p:custDataLst>
              <p:tags r:id="rId9"/>
            </p:custDataLst>
          </p:nvPr>
        </p:nvSpPr>
        <p:spPr>
          <a:xfrm>
            <a:off x="3632662" y="2271633"/>
            <a:ext cx="1560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Numéro civique:</a:t>
            </a:r>
          </a:p>
        </p:txBody>
      </p:sp>
      <p:pic>
        <p:nvPicPr>
          <p:cNvPr id="50" name="Image 49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9"/>
          <a:stretch>
            <a:fillRect/>
          </a:stretch>
        </p:blipFill>
        <p:spPr>
          <a:xfrm>
            <a:off x="5186406" y="2564861"/>
            <a:ext cx="1838582" cy="47632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9"/>
          <a:stretch>
            <a:fillRect/>
          </a:stretch>
        </p:blipFill>
        <p:spPr>
          <a:xfrm>
            <a:off x="5176709" y="1676131"/>
            <a:ext cx="1838582" cy="47632"/>
          </a:xfrm>
          <a:prstGeom prst="rect">
            <a:avLst/>
          </a:prstGeom>
        </p:spPr>
      </p:pic>
      <p:sp>
        <p:nvSpPr>
          <p:cNvPr id="52" name="ZoneTexte 51"/>
          <p:cNvSpPr txBox="1"/>
          <p:nvPr>
            <p:custDataLst>
              <p:tags r:id="rId12"/>
            </p:custDataLst>
          </p:nvPr>
        </p:nvSpPr>
        <p:spPr>
          <a:xfrm>
            <a:off x="4605251" y="2749243"/>
            <a:ext cx="569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Rue:</a:t>
            </a:r>
          </a:p>
        </p:txBody>
      </p:sp>
      <p:pic>
        <p:nvPicPr>
          <p:cNvPr id="53" name="Image 5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9"/>
          <a:stretch>
            <a:fillRect/>
          </a:stretch>
        </p:blipFill>
        <p:spPr>
          <a:xfrm>
            <a:off x="5160083" y="3009226"/>
            <a:ext cx="1838582" cy="47632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9"/>
          <a:stretch>
            <a:fillRect/>
          </a:stretch>
        </p:blipFill>
        <p:spPr>
          <a:xfrm>
            <a:off x="5176709" y="3453591"/>
            <a:ext cx="1838582" cy="47632"/>
          </a:xfrm>
          <a:prstGeom prst="rect">
            <a:avLst/>
          </a:prstGeom>
        </p:spPr>
      </p:pic>
      <p:sp>
        <p:nvSpPr>
          <p:cNvPr id="55" name="ZoneTexte 54"/>
          <p:cNvSpPr txBox="1"/>
          <p:nvPr>
            <p:custDataLst>
              <p:tags r:id="rId15"/>
            </p:custDataLst>
          </p:nvPr>
        </p:nvSpPr>
        <p:spPr>
          <a:xfrm>
            <a:off x="3940233" y="3184274"/>
            <a:ext cx="1237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Code postal:</a:t>
            </a:r>
          </a:p>
        </p:txBody>
      </p:sp>
      <p:pic>
        <p:nvPicPr>
          <p:cNvPr id="56" name="Image 55"/>
          <p:cNvPicPr>
            <a:picLocks noChangeAspect="1"/>
          </p:cNvPicPr>
          <p:nvPr>
            <p:custDataLst>
              <p:tags r:id="rId16"/>
            </p:custDataLst>
          </p:nvPr>
        </p:nvPicPr>
        <p:blipFill rotWithShape="1">
          <a:blip r:embed="rId40"/>
          <a:srcRect l="42620" b="816"/>
          <a:stretch/>
        </p:blipFill>
        <p:spPr>
          <a:xfrm>
            <a:off x="7097594" y="3142715"/>
            <a:ext cx="1831187" cy="368494"/>
          </a:xfrm>
          <a:prstGeom prst="rect">
            <a:avLst/>
          </a:prstGeom>
        </p:spPr>
      </p:pic>
      <p:pic>
        <p:nvPicPr>
          <p:cNvPr id="57" name="Image 56"/>
          <p:cNvPicPr>
            <a:picLocks noChangeAspect="1"/>
          </p:cNvPicPr>
          <p:nvPr>
            <p:custDataLst>
              <p:tags r:id="rId17"/>
            </p:custDataLst>
          </p:nvPr>
        </p:nvPicPr>
        <p:blipFill rotWithShape="1">
          <a:blip r:embed="rId41"/>
          <a:srcRect r="10325" b="8565"/>
          <a:stretch/>
        </p:blipFill>
        <p:spPr>
          <a:xfrm>
            <a:off x="5161467" y="3897956"/>
            <a:ext cx="1879412" cy="139367"/>
          </a:xfrm>
          <a:prstGeom prst="rect">
            <a:avLst/>
          </a:prstGeom>
        </p:spPr>
      </p:pic>
      <p:sp>
        <p:nvSpPr>
          <p:cNvPr id="58" name="ZoneTexte 57"/>
          <p:cNvSpPr txBox="1"/>
          <p:nvPr>
            <p:custDataLst>
              <p:tags r:id="rId18"/>
            </p:custDataLst>
          </p:nvPr>
        </p:nvSpPr>
        <p:spPr>
          <a:xfrm>
            <a:off x="4536631" y="3686300"/>
            <a:ext cx="619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Ville:</a:t>
            </a:r>
          </a:p>
        </p:txBody>
      </p:sp>
      <p:pic>
        <p:nvPicPr>
          <p:cNvPr id="59" name="Image 58"/>
          <p:cNvPicPr>
            <a:picLocks noChangeAspect="1"/>
          </p:cNvPicPr>
          <p:nvPr>
            <p:custDataLst>
              <p:tags r:id="rId19"/>
            </p:custDataLst>
          </p:nvPr>
        </p:nvPicPr>
        <p:blipFill rotWithShape="1">
          <a:blip r:embed="rId41"/>
          <a:srcRect r="10325" b="8565"/>
          <a:stretch/>
        </p:blipFill>
        <p:spPr>
          <a:xfrm>
            <a:off x="5155925" y="4434056"/>
            <a:ext cx="1879412" cy="139367"/>
          </a:xfrm>
          <a:prstGeom prst="rect">
            <a:avLst/>
          </a:prstGeom>
        </p:spPr>
      </p:pic>
      <p:sp>
        <p:nvSpPr>
          <p:cNvPr id="60" name="ZoneTexte 59"/>
          <p:cNvSpPr txBox="1"/>
          <p:nvPr>
            <p:custDataLst>
              <p:tags r:id="rId20"/>
            </p:custDataLst>
          </p:nvPr>
        </p:nvSpPr>
        <p:spPr>
          <a:xfrm>
            <a:off x="4156366" y="4246819"/>
            <a:ext cx="1059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Province :</a:t>
            </a:r>
          </a:p>
        </p:txBody>
      </p:sp>
      <p:pic>
        <p:nvPicPr>
          <p:cNvPr id="62" name="Image 61"/>
          <p:cNvPicPr>
            <a:picLocks noChangeAspect="1"/>
          </p:cNvPicPr>
          <p:nvPr>
            <p:custDataLst>
              <p:tags r:id="rId21"/>
            </p:custDataLst>
          </p:nvPr>
        </p:nvPicPr>
        <p:blipFill rotWithShape="1">
          <a:blip r:embed="rId41"/>
          <a:srcRect r="10325" b="8565"/>
          <a:stretch/>
        </p:blipFill>
        <p:spPr>
          <a:xfrm>
            <a:off x="5125446" y="4970156"/>
            <a:ext cx="1879412" cy="139367"/>
          </a:xfrm>
          <a:prstGeom prst="rect">
            <a:avLst/>
          </a:prstGeom>
        </p:spPr>
      </p:pic>
      <p:sp>
        <p:nvSpPr>
          <p:cNvPr id="63" name="ZoneTexte 62"/>
          <p:cNvSpPr txBox="1"/>
          <p:nvPr>
            <p:custDataLst>
              <p:tags r:id="rId22"/>
            </p:custDataLst>
          </p:nvPr>
        </p:nvSpPr>
        <p:spPr>
          <a:xfrm>
            <a:off x="3084024" y="5331781"/>
            <a:ext cx="2105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Numéro de téléphone:</a:t>
            </a:r>
          </a:p>
        </p:txBody>
      </p:sp>
      <p:pic>
        <p:nvPicPr>
          <p:cNvPr id="64" name="Image 63"/>
          <p:cNvPicPr>
            <a:picLocks noChangeAspect="1"/>
          </p:cNvPicPr>
          <p:nvPr>
            <p:custDataLst>
              <p:tags r:id="rId23"/>
            </p:custDataLst>
          </p:nvPr>
        </p:nvPicPr>
        <p:blipFill rotWithShape="1">
          <a:blip r:embed="rId41"/>
          <a:srcRect r="10325" b="8565"/>
          <a:stretch/>
        </p:blipFill>
        <p:spPr>
          <a:xfrm>
            <a:off x="5119253" y="5506259"/>
            <a:ext cx="1879412" cy="139367"/>
          </a:xfrm>
          <a:prstGeom prst="rect">
            <a:avLst/>
          </a:prstGeom>
        </p:spPr>
      </p:pic>
      <p:sp>
        <p:nvSpPr>
          <p:cNvPr id="65" name="ZoneTexte 64"/>
          <p:cNvSpPr txBox="1"/>
          <p:nvPr>
            <p:custDataLst>
              <p:tags r:id="rId24"/>
            </p:custDataLst>
          </p:nvPr>
        </p:nvSpPr>
        <p:spPr>
          <a:xfrm>
            <a:off x="4536631" y="5816855"/>
            <a:ext cx="663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Actif:</a:t>
            </a:r>
          </a:p>
        </p:txBody>
      </p:sp>
      <p:pic>
        <p:nvPicPr>
          <p:cNvPr id="3" name="Image 2"/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4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651470" y="6063988"/>
            <a:ext cx="1009791" cy="438211"/>
          </a:xfrm>
          <a:prstGeom prst="rect">
            <a:avLst/>
          </a:prstGeom>
        </p:spPr>
      </p:pic>
      <p:sp>
        <p:nvSpPr>
          <p:cNvPr id="32" name="ZoneTexte 31"/>
          <p:cNvSpPr txBox="1"/>
          <p:nvPr>
            <p:custDataLst>
              <p:tags r:id="rId26"/>
            </p:custDataLst>
          </p:nvPr>
        </p:nvSpPr>
        <p:spPr>
          <a:xfrm>
            <a:off x="4501992" y="4788344"/>
            <a:ext cx="61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Pays:</a:t>
            </a:r>
          </a:p>
        </p:txBody>
      </p:sp>
      <p:pic>
        <p:nvPicPr>
          <p:cNvPr id="10" name="Image 9"/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43"/>
          <a:stretch>
            <a:fillRect/>
          </a:stretch>
        </p:blipFill>
        <p:spPr>
          <a:xfrm>
            <a:off x="4241315" y="622402"/>
            <a:ext cx="590632" cy="543001"/>
          </a:xfrm>
          <a:prstGeom prst="rect">
            <a:avLst/>
          </a:prstGeom>
        </p:spPr>
      </p:pic>
      <p:cxnSp>
        <p:nvCxnSpPr>
          <p:cNvPr id="12" name="Connecteur droit avec flèche 11"/>
          <p:cNvCxnSpPr/>
          <p:nvPr>
            <p:custDataLst>
              <p:tags r:id="rId28"/>
            </p:custDataLst>
          </p:nvPr>
        </p:nvCxnSpPr>
        <p:spPr>
          <a:xfrm flipH="1" flipV="1">
            <a:off x="7097594" y="2011680"/>
            <a:ext cx="999002" cy="3325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>
            <p:custDataLst>
              <p:tags r:id="rId29"/>
            </p:custDataLst>
          </p:nvPr>
        </p:nvSpPr>
        <p:spPr>
          <a:xfrm>
            <a:off x="8096596" y="1895708"/>
            <a:ext cx="670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 err="1"/>
              <a:t>Text</a:t>
            </a:r>
            <a:r>
              <a:rPr lang="fr-CA" sz="1000" dirty="0"/>
              <a:t> area</a:t>
            </a:r>
          </a:p>
        </p:txBody>
      </p:sp>
      <p:sp>
        <p:nvSpPr>
          <p:cNvPr id="37" name="ZoneTexte 36"/>
          <p:cNvSpPr txBox="1"/>
          <p:nvPr>
            <p:custDataLst>
              <p:tags r:id="rId30"/>
            </p:custDataLst>
          </p:nvPr>
        </p:nvSpPr>
        <p:spPr>
          <a:xfrm>
            <a:off x="77061" y="770791"/>
            <a:ext cx="22413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/>
              <a:t>Visible seulement par le coordonnateur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5449274" y="5881342"/>
            <a:ext cx="1219370" cy="209579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1A82D987-9109-485F-AA25-E84618ED5C5E}"/>
              </a:ext>
            </a:extLst>
          </p:cNvPr>
          <p:cNvPicPr>
            <a:picLocks noChangeAspect="1"/>
          </p:cNvPicPr>
          <p:nvPr>
            <p:custDataLst>
              <p:tags r:id="rId31"/>
            </p:custDataLst>
          </p:nvPr>
        </p:nvPicPr>
        <p:blipFill>
          <a:blip r:embed="rId45"/>
          <a:stretch>
            <a:fillRect/>
          </a:stretch>
        </p:blipFill>
        <p:spPr>
          <a:xfrm>
            <a:off x="6992149" y="6115739"/>
            <a:ext cx="1295581" cy="36200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6241226-ECB9-44CA-A097-FDEF733666FB}"/>
              </a:ext>
            </a:extLst>
          </p:cNvPr>
          <p:cNvSpPr/>
          <p:nvPr/>
        </p:nvSpPr>
        <p:spPr>
          <a:xfrm>
            <a:off x="8034896" y="3811999"/>
            <a:ext cx="3381356" cy="18689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B3686A3-4F4E-4B42-8EB2-E85B9ECE109D}"/>
              </a:ext>
            </a:extLst>
          </p:cNvPr>
          <p:cNvSpPr txBox="1"/>
          <p:nvPr/>
        </p:nvSpPr>
        <p:spPr>
          <a:xfrm>
            <a:off x="7974663" y="3569015"/>
            <a:ext cx="1158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dirty="0"/>
              <a:t>Restriction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1D0E7-999B-4054-A55D-97CEBB588C4A}"/>
              </a:ext>
            </a:extLst>
          </p:cNvPr>
          <p:cNvSpPr/>
          <p:nvPr/>
        </p:nvSpPr>
        <p:spPr>
          <a:xfrm>
            <a:off x="8034896" y="3879014"/>
            <a:ext cx="3348965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DB5CFB-406E-4D0F-9706-73F6B249D638}"/>
              </a:ext>
            </a:extLst>
          </p:cNvPr>
          <p:cNvSpPr/>
          <p:nvPr/>
        </p:nvSpPr>
        <p:spPr>
          <a:xfrm>
            <a:off x="8061225" y="4217568"/>
            <a:ext cx="3322636" cy="274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Signe de multiplication 8">
            <a:extLst>
              <a:ext uri="{FF2B5EF4-FFF2-40B4-BE49-F238E27FC236}">
                <a16:creationId xmlns:a16="http://schemas.microsoft.com/office/drawing/2014/main" id="{17573B95-79D3-4A7E-BF0B-102EC83EAD53}"/>
              </a:ext>
            </a:extLst>
          </p:cNvPr>
          <p:cNvSpPr/>
          <p:nvPr/>
        </p:nvSpPr>
        <p:spPr>
          <a:xfrm>
            <a:off x="11157358" y="3855577"/>
            <a:ext cx="226503" cy="291057"/>
          </a:xfrm>
          <a:prstGeom prst="mathMultiply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" name="Signe de multiplication 42">
            <a:extLst>
              <a:ext uri="{FF2B5EF4-FFF2-40B4-BE49-F238E27FC236}">
                <a16:creationId xmlns:a16="http://schemas.microsoft.com/office/drawing/2014/main" id="{F8AC1D81-0CF0-4F7C-A88A-01E1A7CC65A9}"/>
              </a:ext>
            </a:extLst>
          </p:cNvPr>
          <p:cNvSpPr/>
          <p:nvPr/>
        </p:nvSpPr>
        <p:spPr>
          <a:xfrm>
            <a:off x="11157357" y="4209425"/>
            <a:ext cx="226503" cy="291057"/>
          </a:xfrm>
          <a:prstGeom prst="mathMultiply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708A46-017F-4D30-9ADF-C672D2D13EFD}"/>
              </a:ext>
            </a:extLst>
          </p:cNvPr>
          <p:cNvSpPr/>
          <p:nvPr/>
        </p:nvSpPr>
        <p:spPr>
          <a:xfrm>
            <a:off x="8034896" y="4573423"/>
            <a:ext cx="3322636" cy="2747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AF109A-0D24-49DD-A64F-63E4006891C8}"/>
              </a:ext>
            </a:extLst>
          </p:cNvPr>
          <p:cNvSpPr/>
          <p:nvPr/>
        </p:nvSpPr>
        <p:spPr>
          <a:xfrm>
            <a:off x="8216173" y="3915710"/>
            <a:ext cx="956465" cy="2036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71C5BA3-0EBB-4523-BD72-434B9659A06E}"/>
              </a:ext>
            </a:extLst>
          </p:cNvPr>
          <p:cNvSpPr/>
          <p:nvPr/>
        </p:nvSpPr>
        <p:spPr>
          <a:xfrm>
            <a:off x="9353914" y="3915710"/>
            <a:ext cx="468602" cy="2036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DB738E8-89BA-48C6-AEE7-ACFE6EE5D8DF}"/>
              </a:ext>
            </a:extLst>
          </p:cNvPr>
          <p:cNvSpPr/>
          <p:nvPr/>
        </p:nvSpPr>
        <p:spPr>
          <a:xfrm>
            <a:off x="10069757" y="3915710"/>
            <a:ext cx="956465" cy="2036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" name="Triangle isocèle 14">
            <a:extLst>
              <a:ext uri="{FF2B5EF4-FFF2-40B4-BE49-F238E27FC236}">
                <a16:creationId xmlns:a16="http://schemas.microsoft.com/office/drawing/2014/main" id="{C90259D3-7775-4BAE-8BF9-B1FF8C647B75}"/>
              </a:ext>
            </a:extLst>
          </p:cNvPr>
          <p:cNvSpPr/>
          <p:nvPr/>
        </p:nvSpPr>
        <p:spPr>
          <a:xfrm rot="10800000">
            <a:off x="8992345" y="3961195"/>
            <a:ext cx="110219" cy="1222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44278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5"/>
          <a:srcRect b="74442"/>
          <a:stretch/>
        </p:blipFill>
        <p:spPr>
          <a:xfrm>
            <a:off x="-1" y="6651466"/>
            <a:ext cx="12192001" cy="189909"/>
          </a:xfrm>
          <a:prstGeom prst="rect">
            <a:avLst/>
          </a:prstGeom>
        </p:spPr>
      </p:pic>
      <p:grpSp>
        <p:nvGrpSpPr>
          <p:cNvPr id="25" name="Groupe 24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584444"/>
            <a:chOff x="0" y="0"/>
            <a:chExt cx="12192000" cy="584444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 rotWithShape="1">
            <a:blip r:embed="rId56"/>
            <a:srcRect r="89350"/>
            <a:stretch/>
          </p:blipFill>
          <p:spPr>
            <a:xfrm>
              <a:off x="0" y="0"/>
              <a:ext cx="1931667" cy="552527"/>
            </a:xfrm>
            <a:prstGeom prst="rect">
              <a:avLst/>
            </a:prstGeom>
          </p:spPr>
        </p:pic>
        <p:pic>
          <p:nvPicPr>
            <p:cNvPr id="23" name="Image 22"/>
            <p:cNvPicPr>
              <a:picLocks noChangeAspect="1"/>
            </p:cNvPicPr>
            <p:nvPr/>
          </p:nvPicPr>
          <p:blipFill rotWithShape="1">
            <a:blip r:embed="rId57"/>
            <a:srcRect t="87715"/>
            <a:stretch/>
          </p:blipFill>
          <p:spPr>
            <a:xfrm>
              <a:off x="0" y="515393"/>
              <a:ext cx="12192000" cy="6905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58"/>
            <a:stretch>
              <a:fillRect/>
            </a:stretch>
          </p:blipFill>
          <p:spPr>
            <a:xfrm>
              <a:off x="6923940" y="11862"/>
              <a:ext cx="5268060" cy="562053"/>
            </a:xfrm>
            <a:prstGeom prst="rect">
              <a:avLst/>
            </a:prstGeom>
          </p:spPr>
        </p:pic>
      </p:grpSp>
      <p:sp>
        <p:nvSpPr>
          <p:cNvPr id="27" name="ZoneTexte 26"/>
          <p:cNvSpPr txBox="1"/>
          <p:nvPr>
            <p:custDataLst>
              <p:tags r:id="rId3"/>
            </p:custDataLst>
          </p:nvPr>
        </p:nvSpPr>
        <p:spPr>
          <a:xfrm>
            <a:off x="1106210" y="716390"/>
            <a:ext cx="354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036AB1"/>
                </a:solidFill>
              </a:rPr>
              <a:t>Visionner un milieu de stage</a:t>
            </a:r>
          </a:p>
        </p:txBody>
      </p:sp>
      <p:pic>
        <p:nvPicPr>
          <p:cNvPr id="28" name="Image 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9"/>
          <a:stretch>
            <a:fillRect/>
          </a:stretch>
        </p:blipFill>
        <p:spPr>
          <a:xfrm>
            <a:off x="6923940" y="89181"/>
            <a:ext cx="2178496" cy="368019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0"/>
          <a:srcRect l="53265" t="60683" r="5958" b="30747"/>
          <a:stretch/>
        </p:blipFill>
        <p:spPr>
          <a:xfrm flipV="1">
            <a:off x="1036130" y="1142692"/>
            <a:ext cx="3042458" cy="55407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61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61580" y="6177239"/>
            <a:ext cx="1009791" cy="438211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62"/>
          <a:stretch>
            <a:fillRect/>
          </a:stretch>
        </p:blipFill>
        <p:spPr>
          <a:xfrm>
            <a:off x="6182524" y="696046"/>
            <a:ext cx="733527" cy="514422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63"/>
          <a:stretch>
            <a:fillRect/>
          </a:stretch>
        </p:blipFill>
        <p:spPr>
          <a:xfrm>
            <a:off x="639420" y="756789"/>
            <a:ext cx="466790" cy="304843"/>
          </a:xfrm>
          <a:prstGeom prst="rect">
            <a:avLst/>
          </a:prstGeom>
        </p:spPr>
      </p:pic>
      <p:sp>
        <p:nvSpPr>
          <p:cNvPr id="83" name="ZoneTexte 82"/>
          <p:cNvSpPr txBox="1"/>
          <p:nvPr>
            <p:custDataLst>
              <p:tags r:id="rId9"/>
            </p:custDataLst>
          </p:nvPr>
        </p:nvSpPr>
        <p:spPr>
          <a:xfrm>
            <a:off x="1834170" y="1433923"/>
            <a:ext cx="656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Titre:</a:t>
            </a:r>
          </a:p>
        </p:txBody>
      </p:sp>
      <p:pic>
        <p:nvPicPr>
          <p:cNvPr id="84" name="Image 83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64"/>
          <a:stretch>
            <a:fillRect/>
          </a:stretch>
        </p:blipFill>
        <p:spPr>
          <a:xfrm>
            <a:off x="2490876" y="2120496"/>
            <a:ext cx="1838582" cy="47632"/>
          </a:xfrm>
          <a:prstGeom prst="rect">
            <a:avLst/>
          </a:prstGeom>
        </p:spPr>
      </p:pic>
      <p:sp>
        <p:nvSpPr>
          <p:cNvPr id="85" name="ZoneTexte 84"/>
          <p:cNvSpPr txBox="1"/>
          <p:nvPr>
            <p:custDataLst>
              <p:tags r:id="rId11"/>
            </p:custDataLst>
          </p:nvPr>
        </p:nvSpPr>
        <p:spPr>
          <a:xfrm>
            <a:off x="1287649" y="1841325"/>
            <a:ext cx="1203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Description:</a:t>
            </a:r>
          </a:p>
        </p:txBody>
      </p:sp>
      <p:sp>
        <p:nvSpPr>
          <p:cNvPr id="86" name="ZoneTexte 85"/>
          <p:cNvSpPr txBox="1"/>
          <p:nvPr>
            <p:custDataLst>
              <p:tags r:id="rId12"/>
            </p:custDataLst>
          </p:nvPr>
        </p:nvSpPr>
        <p:spPr>
          <a:xfrm>
            <a:off x="930201" y="2271633"/>
            <a:ext cx="1560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Numéro civique:</a:t>
            </a:r>
          </a:p>
        </p:txBody>
      </p:sp>
      <p:pic>
        <p:nvPicPr>
          <p:cNvPr id="87" name="Image 86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64"/>
          <a:stretch>
            <a:fillRect/>
          </a:stretch>
        </p:blipFill>
        <p:spPr>
          <a:xfrm>
            <a:off x="2483945" y="2564861"/>
            <a:ext cx="1838582" cy="47632"/>
          </a:xfrm>
          <a:prstGeom prst="rect">
            <a:avLst/>
          </a:prstGeom>
        </p:spPr>
      </p:pic>
      <p:pic>
        <p:nvPicPr>
          <p:cNvPr id="88" name="Image 87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64"/>
          <a:stretch>
            <a:fillRect/>
          </a:stretch>
        </p:blipFill>
        <p:spPr>
          <a:xfrm>
            <a:off x="2474248" y="1676131"/>
            <a:ext cx="1838582" cy="47632"/>
          </a:xfrm>
          <a:prstGeom prst="rect">
            <a:avLst/>
          </a:prstGeom>
        </p:spPr>
      </p:pic>
      <p:sp>
        <p:nvSpPr>
          <p:cNvPr id="89" name="ZoneTexte 88"/>
          <p:cNvSpPr txBox="1"/>
          <p:nvPr>
            <p:custDataLst>
              <p:tags r:id="rId15"/>
            </p:custDataLst>
          </p:nvPr>
        </p:nvSpPr>
        <p:spPr>
          <a:xfrm>
            <a:off x="1902790" y="2749243"/>
            <a:ext cx="569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Rue:</a:t>
            </a:r>
          </a:p>
        </p:txBody>
      </p:sp>
      <p:pic>
        <p:nvPicPr>
          <p:cNvPr id="90" name="Image 89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64"/>
          <a:stretch>
            <a:fillRect/>
          </a:stretch>
        </p:blipFill>
        <p:spPr>
          <a:xfrm>
            <a:off x="2457622" y="3009226"/>
            <a:ext cx="1838582" cy="47632"/>
          </a:xfrm>
          <a:prstGeom prst="rect">
            <a:avLst/>
          </a:prstGeom>
        </p:spPr>
      </p:pic>
      <p:pic>
        <p:nvPicPr>
          <p:cNvPr id="91" name="Image 90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64"/>
          <a:stretch>
            <a:fillRect/>
          </a:stretch>
        </p:blipFill>
        <p:spPr>
          <a:xfrm>
            <a:off x="2474248" y="3453591"/>
            <a:ext cx="1838582" cy="47632"/>
          </a:xfrm>
          <a:prstGeom prst="rect">
            <a:avLst/>
          </a:prstGeom>
        </p:spPr>
      </p:pic>
      <p:sp>
        <p:nvSpPr>
          <p:cNvPr id="92" name="ZoneTexte 91"/>
          <p:cNvSpPr txBox="1"/>
          <p:nvPr>
            <p:custDataLst>
              <p:tags r:id="rId18"/>
            </p:custDataLst>
          </p:nvPr>
        </p:nvSpPr>
        <p:spPr>
          <a:xfrm>
            <a:off x="1237772" y="3184274"/>
            <a:ext cx="1237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Code postal:</a:t>
            </a:r>
          </a:p>
        </p:txBody>
      </p:sp>
      <p:pic>
        <p:nvPicPr>
          <p:cNvPr id="93" name="Image 92"/>
          <p:cNvPicPr>
            <a:picLocks noChangeAspect="1"/>
          </p:cNvPicPr>
          <p:nvPr>
            <p:custDataLst>
              <p:tags r:id="rId19"/>
            </p:custDataLst>
          </p:nvPr>
        </p:nvPicPr>
        <p:blipFill rotWithShape="1">
          <a:blip r:embed="rId65"/>
          <a:srcRect r="10325" b="8565"/>
          <a:stretch/>
        </p:blipFill>
        <p:spPr>
          <a:xfrm>
            <a:off x="2459006" y="3897956"/>
            <a:ext cx="1879412" cy="139367"/>
          </a:xfrm>
          <a:prstGeom prst="rect">
            <a:avLst/>
          </a:prstGeom>
        </p:spPr>
      </p:pic>
      <p:sp>
        <p:nvSpPr>
          <p:cNvPr id="94" name="ZoneTexte 93"/>
          <p:cNvSpPr txBox="1"/>
          <p:nvPr>
            <p:custDataLst>
              <p:tags r:id="rId20"/>
            </p:custDataLst>
          </p:nvPr>
        </p:nvSpPr>
        <p:spPr>
          <a:xfrm>
            <a:off x="1834170" y="3686300"/>
            <a:ext cx="619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Ville:</a:t>
            </a:r>
          </a:p>
        </p:txBody>
      </p:sp>
      <p:pic>
        <p:nvPicPr>
          <p:cNvPr id="95" name="Image 94"/>
          <p:cNvPicPr>
            <a:picLocks noChangeAspect="1"/>
          </p:cNvPicPr>
          <p:nvPr>
            <p:custDataLst>
              <p:tags r:id="rId21"/>
            </p:custDataLst>
          </p:nvPr>
        </p:nvPicPr>
        <p:blipFill rotWithShape="1">
          <a:blip r:embed="rId65"/>
          <a:srcRect r="10325" b="8565"/>
          <a:stretch/>
        </p:blipFill>
        <p:spPr>
          <a:xfrm>
            <a:off x="2453464" y="4434056"/>
            <a:ext cx="1879412" cy="139367"/>
          </a:xfrm>
          <a:prstGeom prst="rect">
            <a:avLst/>
          </a:prstGeom>
        </p:spPr>
      </p:pic>
      <p:sp>
        <p:nvSpPr>
          <p:cNvPr id="96" name="ZoneTexte 95"/>
          <p:cNvSpPr txBox="1"/>
          <p:nvPr>
            <p:custDataLst>
              <p:tags r:id="rId22"/>
            </p:custDataLst>
          </p:nvPr>
        </p:nvSpPr>
        <p:spPr>
          <a:xfrm>
            <a:off x="1453905" y="4246819"/>
            <a:ext cx="1059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Province :</a:t>
            </a:r>
          </a:p>
        </p:txBody>
      </p:sp>
      <p:pic>
        <p:nvPicPr>
          <p:cNvPr id="97" name="Image 96"/>
          <p:cNvPicPr>
            <a:picLocks noChangeAspect="1"/>
          </p:cNvPicPr>
          <p:nvPr>
            <p:custDataLst>
              <p:tags r:id="rId23"/>
            </p:custDataLst>
          </p:nvPr>
        </p:nvPicPr>
        <p:blipFill rotWithShape="1">
          <a:blip r:embed="rId65"/>
          <a:srcRect r="10325" b="8565"/>
          <a:stretch/>
        </p:blipFill>
        <p:spPr>
          <a:xfrm>
            <a:off x="2422985" y="4970156"/>
            <a:ext cx="1879412" cy="139367"/>
          </a:xfrm>
          <a:prstGeom prst="rect">
            <a:avLst/>
          </a:prstGeom>
        </p:spPr>
      </p:pic>
      <p:sp>
        <p:nvSpPr>
          <p:cNvPr id="98" name="ZoneTexte 97"/>
          <p:cNvSpPr txBox="1"/>
          <p:nvPr>
            <p:custDataLst>
              <p:tags r:id="rId24"/>
            </p:custDataLst>
          </p:nvPr>
        </p:nvSpPr>
        <p:spPr>
          <a:xfrm>
            <a:off x="381563" y="5331781"/>
            <a:ext cx="2105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Numéro de téléphone:</a:t>
            </a:r>
          </a:p>
        </p:txBody>
      </p:sp>
      <p:pic>
        <p:nvPicPr>
          <p:cNvPr id="99" name="Image 98"/>
          <p:cNvPicPr>
            <a:picLocks noChangeAspect="1"/>
          </p:cNvPicPr>
          <p:nvPr>
            <p:custDataLst>
              <p:tags r:id="rId25"/>
            </p:custDataLst>
          </p:nvPr>
        </p:nvPicPr>
        <p:blipFill rotWithShape="1">
          <a:blip r:embed="rId65"/>
          <a:srcRect r="10325" b="8565"/>
          <a:stretch/>
        </p:blipFill>
        <p:spPr>
          <a:xfrm>
            <a:off x="2416792" y="5506259"/>
            <a:ext cx="1879412" cy="139367"/>
          </a:xfrm>
          <a:prstGeom prst="rect">
            <a:avLst/>
          </a:prstGeom>
        </p:spPr>
      </p:pic>
      <p:sp>
        <p:nvSpPr>
          <p:cNvPr id="101" name="ZoneTexte 100"/>
          <p:cNvSpPr txBox="1"/>
          <p:nvPr>
            <p:custDataLst>
              <p:tags r:id="rId26"/>
            </p:custDataLst>
          </p:nvPr>
        </p:nvSpPr>
        <p:spPr>
          <a:xfrm>
            <a:off x="1799531" y="4788344"/>
            <a:ext cx="61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Pays:</a:t>
            </a:r>
          </a:p>
        </p:txBody>
      </p:sp>
      <p:pic>
        <p:nvPicPr>
          <p:cNvPr id="103" name="Image 102"/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66"/>
          <a:stretch>
            <a:fillRect/>
          </a:stretch>
        </p:blipFill>
        <p:spPr>
          <a:xfrm>
            <a:off x="6549287" y="6215343"/>
            <a:ext cx="1295581" cy="362001"/>
          </a:xfrm>
          <a:prstGeom prst="rect">
            <a:avLst/>
          </a:prstGeom>
        </p:spPr>
      </p:pic>
      <p:sp>
        <p:nvSpPr>
          <p:cNvPr id="104" name="ZoneTexte 103"/>
          <p:cNvSpPr txBox="1"/>
          <p:nvPr>
            <p:custDataLst>
              <p:tags r:id="rId28"/>
            </p:custDataLst>
          </p:nvPr>
        </p:nvSpPr>
        <p:spPr>
          <a:xfrm>
            <a:off x="6829242" y="730698"/>
            <a:ext cx="354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036AB1"/>
                </a:solidFill>
              </a:rPr>
              <a:t>Stages disponibles dans ce milieu</a:t>
            </a:r>
          </a:p>
        </p:txBody>
      </p:sp>
      <p:pic>
        <p:nvPicPr>
          <p:cNvPr id="105" name="Image 104"/>
          <p:cNvPicPr>
            <a:picLocks noChangeAspect="1"/>
          </p:cNvPicPr>
          <p:nvPr>
            <p:custDataLst>
              <p:tags r:id="rId29"/>
            </p:custDataLst>
          </p:nvPr>
        </p:nvPicPr>
        <p:blipFill rotWithShape="1">
          <a:blip r:embed="rId60"/>
          <a:srcRect l="53265" t="60683" r="5958" b="30747"/>
          <a:stretch/>
        </p:blipFill>
        <p:spPr>
          <a:xfrm flipV="1">
            <a:off x="6759162" y="1157000"/>
            <a:ext cx="3042458" cy="55407"/>
          </a:xfrm>
          <a:prstGeom prst="rect">
            <a:avLst/>
          </a:prstGeom>
        </p:spPr>
      </p:pic>
      <p:sp>
        <p:nvSpPr>
          <p:cNvPr id="9" name="Rectangle 8"/>
          <p:cNvSpPr/>
          <p:nvPr>
            <p:custDataLst>
              <p:tags r:id="rId30"/>
            </p:custDataLst>
          </p:nvPr>
        </p:nvSpPr>
        <p:spPr>
          <a:xfrm>
            <a:off x="4613980" y="1356723"/>
            <a:ext cx="7281534" cy="4313612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106" name="Image 105"/>
          <p:cNvPicPr>
            <a:picLocks noChangeAspect="1"/>
          </p:cNvPicPr>
          <p:nvPr>
            <p:custDataLst>
              <p:tags r:id="rId31"/>
            </p:custDataLst>
          </p:nvPr>
        </p:nvPicPr>
        <p:blipFill rotWithShape="1">
          <a:blip r:embed="rId60"/>
          <a:srcRect l="53265" t="60683" r="5958" b="30747"/>
          <a:stretch/>
        </p:blipFill>
        <p:spPr>
          <a:xfrm flipV="1">
            <a:off x="7909090" y="1159922"/>
            <a:ext cx="3042458" cy="55407"/>
          </a:xfrm>
          <a:prstGeom prst="rect">
            <a:avLst/>
          </a:prstGeom>
        </p:spPr>
      </p:pic>
      <p:sp>
        <p:nvSpPr>
          <p:cNvPr id="107" name="ZoneTexte 106"/>
          <p:cNvSpPr txBox="1"/>
          <p:nvPr>
            <p:custDataLst>
              <p:tags r:id="rId32"/>
            </p:custDataLst>
          </p:nvPr>
        </p:nvSpPr>
        <p:spPr>
          <a:xfrm>
            <a:off x="3063432" y="1376841"/>
            <a:ext cx="656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chemeClr val="bg1">
                    <a:lumMod val="75000"/>
                  </a:schemeClr>
                </a:solidFill>
              </a:rPr>
              <a:t>Titre</a:t>
            </a:r>
          </a:p>
        </p:txBody>
      </p:sp>
      <p:sp>
        <p:nvSpPr>
          <p:cNvPr id="108" name="ZoneTexte 107"/>
          <p:cNvSpPr txBox="1"/>
          <p:nvPr>
            <p:custDataLst>
              <p:tags r:id="rId33"/>
            </p:custDataLst>
          </p:nvPr>
        </p:nvSpPr>
        <p:spPr>
          <a:xfrm>
            <a:off x="2775398" y="1846812"/>
            <a:ext cx="1232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chemeClr val="bg1">
                    <a:lumMod val="75000"/>
                  </a:schemeClr>
                </a:solidFill>
              </a:rPr>
              <a:t>Description</a:t>
            </a:r>
          </a:p>
        </p:txBody>
      </p:sp>
      <p:sp>
        <p:nvSpPr>
          <p:cNvPr id="109" name="ZoneTexte 108"/>
          <p:cNvSpPr txBox="1"/>
          <p:nvPr>
            <p:custDataLst>
              <p:tags r:id="rId34"/>
            </p:custDataLst>
          </p:nvPr>
        </p:nvSpPr>
        <p:spPr>
          <a:xfrm>
            <a:off x="2643639" y="2295260"/>
            <a:ext cx="1511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chemeClr val="bg1">
                    <a:lumMod val="75000"/>
                  </a:schemeClr>
                </a:solidFill>
              </a:rPr>
              <a:t>Numéro civique</a:t>
            </a:r>
          </a:p>
        </p:txBody>
      </p:sp>
      <p:sp>
        <p:nvSpPr>
          <p:cNvPr id="110" name="ZoneTexte 109"/>
          <p:cNvSpPr txBox="1"/>
          <p:nvPr>
            <p:custDataLst>
              <p:tags r:id="rId35"/>
            </p:custDataLst>
          </p:nvPr>
        </p:nvSpPr>
        <p:spPr>
          <a:xfrm>
            <a:off x="3026025" y="2692280"/>
            <a:ext cx="656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chemeClr val="bg1">
                    <a:lumMod val="75000"/>
                  </a:schemeClr>
                </a:solidFill>
              </a:rPr>
              <a:t>Rue</a:t>
            </a:r>
          </a:p>
        </p:txBody>
      </p:sp>
      <p:sp>
        <p:nvSpPr>
          <p:cNvPr id="111" name="ZoneTexte 110"/>
          <p:cNvSpPr txBox="1"/>
          <p:nvPr>
            <p:custDataLst>
              <p:tags r:id="rId36"/>
            </p:custDataLst>
          </p:nvPr>
        </p:nvSpPr>
        <p:spPr>
          <a:xfrm>
            <a:off x="2720589" y="3174974"/>
            <a:ext cx="1434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chemeClr val="bg1">
                    <a:lumMod val="75000"/>
                  </a:schemeClr>
                </a:solidFill>
              </a:rPr>
              <a:t>Code postal</a:t>
            </a:r>
          </a:p>
        </p:txBody>
      </p:sp>
      <p:sp>
        <p:nvSpPr>
          <p:cNvPr id="112" name="ZoneTexte 111"/>
          <p:cNvSpPr txBox="1"/>
          <p:nvPr>
            <p:custDataLst>
              <p:tags r:id="rId37"/>
            </p:custDataLst>
          </p:nvPr>
        </p:nvSpPr>
        <p:spPr>
          <a:xfrm>
            <a:off x="3029086" y="3681057"/>
            <a:ext cx="656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chemeClr val="bg1">
                    <a:lumMod val="75000"/>
                  </a:schemeClr>
                </a:solidFill>
              </a:rPr>
              <a:t>Ville</a:t>
            </a:r>
          </a:p>
        </p:txBody>
      </p:sp>
      <p:sp>
        <p:nvSpPr>
          <p:cNvPr id="113" name="ZoneTexte 112"/>
          <p:cNvSpPr txBox="1"/>
          <p:nvPr>
            <p:custDataLst>
              <p:tags r:id="rId38"/>
            </p:custDataLst>
          </p:nvPr>
        </p:nvSpPr>
        <p:spPr>
          <a:xfrm>
            <a:off x="2842126" y="4206848"/>
            <a:ext cx="1060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chemeClr val="bg1">
                    <a:lumMod val="75000"/>
                  </a:schemeClr>
                </a:solidFill>
              </a:rPr>
              <a:t>Province</a:t>
            </a:r>
          </a:p>
        </p:txBody>
      </p:sp>
      <p:sp>
        <p:nvSpPr>
          <p:cNvPr id="114" name="ZoneTexte 113"/>
          <p:cNvSpPr txBox="1"/>
          <p:nvPr>
            <p:custDataLst>
              <p:tags r:id="rId39"/>
            </p:custDataLst>
          </p:nvPr>
        </p:nvSpPr>
        <p:spPr>
          <a:xfrm>
            <a:off x="2990879" y="4762589"/>
            <a:ext cx="656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chemeClr val="bg1">
                    <a:lumMod val="75000"/>
                  </a:schemeClr>
                </a:solidFill>
              </a:rPr>
              <a:t>Pays</a:t>
            </a:r>
          </a:p>
        </p:txBody>
      </p:sp>
      <p:sp>
        <p:nvSpPr>
          <p:cNvPr id="115" name="ZoneTexte 114"/>
          <p:cNvSpPr txBox="1"/>
          <p:nvPr>
            <p:custDataLst>
              <p:tags r:id="rId40"/>
            </p:custDataLst>
          </p:nvPr>
        </p:nvSpPr>
        <p:spPr>
          <a:xfrm>
            <a:off x="2513698" y="5279901"/>
            <a:ext cx="1824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chemeClr val="bg1">
                    <a:lumMod val="75000"/>
                  </a:schemeClr>
                </a:solidFill>
              </a:rPr>
              <a:t># de téléphone</a:t>
            </a:r>
          </a:p>
        </p:txBody>
      </p:sp>
      <p:sp>
        <p:nvSpPr>
          <p:cNvPr id="59" name="Rectangle 58"/>
          <p:cNvSpPr/>
          <p:nvPr>
            <p:custDataLst>
              <p:tags r:id="rId41"/>
            </p:custDataLst>
          </p:nvPr>
        </p:nvSpPr>
        <p:spPr>
          <a:xfrm>
            <a:off x="11784804" y="1359607"/>
            <a:ext cx="63524" cy="425884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4" name="Groupe 3"/>
          <p:cNvGrpSpPr/>
          <p:nvPr>
            <p:custDataLst>
              <p:tags r:id="rId42"/>
            </p:custDataLst>
          </p:nvPr>
        </p:nvGrpSpPr>
        <p:grpSpPr>
          <a:xfrm>
            <a:off x="4644460" y="1376841"/>
            <a:ext cx="7076486" cy="3411503"/>
            <a:chOff x="5332982" y="1376841"/>
            <a:chExt cx="6387963" cy="3411503"/>
          </a:xfrm>
        </p:grpSpPr>
        <p:grpSp>
          <p:nvGrpSpPr>
            <p:cNvPr id="49" name="Groupe 48"/>
            <p:cNvGrpSpPr/>
            <p:nvPr/>
          </p:nvGrpSpPr>
          <p:grpSpPr>
            <a:xfrm>
              <a:off x="5332982" y="1376841"/>
              <a:ext cx="6387963" cy="3411503"/>
              <a:chOff x="2358576" y="2428367"/>
              <a:chExt cx="7292940" cy="3610479"/>
            </a:xfrm>
          </p:grpSpPr>
          <p:pic>
            <p:nvPicPr>
              <p:cNvPr id="50" name="Image 49"/>
              <p:cNvPicPr>
                <a:picLocks noChangeAspect="1"/>
              </p:cNvPicPr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358576" y="2428367"/>
                <a:ext cx="6598331" cy="3610479"/>
              </a:xfrm>
              <a:prstGeom prst="rect">
                <a:avLst/>
              </a:prstGeom>
            </p:spPr>
          </p:pic>
          <p:pic>
            <p:nvPicPr>
              <p:cNvPr id="51" name="Image 50"/>
              <p:cNvPicPr>
                <a:picLocks noChangeAspect="1"/>
              </p:cNvPicPr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8822725" y="2637986"/>
                <a:ext cx="828791" cy="3343742"/>
              </a:xfrm>
              <a:prstGeom prst="rect">
                <a:avLst/>
              </a:prstGeom>
            </p:spPr>
          </p:pic>
          <p:sp>
            <p:nvSpPr>
              <p:cNvPr id="52" name="Rectangle 51"/>
              <p:cNvSpPr/>
              <p:nvPr/>
            </p:nvSpPr>
            <p:spPr>
              <a:xfrm>
                <a:off x="8864844" y="4706352"/>
                <a:ext cx="723148" cy="4786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200" dirty="0">
                  <a:solidFill>
                    <a:schemeClr val="tx1"/>
                  </a:solidFill>
                </a:endParaRPr>
              </a:p>
              <a:p>
                <a:pPr algn="ctr"/>
                <a:endParaRPr lang="fr-CA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8834822" y="3342865"/>
                <a:ext cx="723148" cy="4786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200" dirty="0">
                  <a:solidFill>
                    <a:schemeClr val="tx1"/>
                  </a:solidFill>
                </a:endParaRPr>
              </a:p>
              <a:p>
                <a:pPr algn="ctr"/>
                <a:endParaRPr lang="fr-CA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8807141" y="3888521"/>
                <a:ext cx="723148" cy="4786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200" dirty="0">
                  <a:solidFill>
                    <a:schemeClr val="tx1"/>
                  </a:solidFill>
                </a:endParaRPr>
              </a:p>
              <a:p>
                <a:pPr algn="ctr"/>
                <a:endParaRPr lang="fr-CA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55" name="Image 54"/>
              <p:cNvPicPr>
                <a:picLocks noChangeAspect="1"/>
              </p:cNvPicPr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105332" y="3437145"/>
                <a:ext cx="342948" cy="342948"/>
              </a:xfrm>
              <a:prstGeom prst="rect">
                <a:avLst/>
              </a:prstGeom>
            </p:spPr>
          </p:pic>
          <p:pic>
            <p:nvPicPr>
              <p:cNvPr id="56" name="Image 55"/>
              <p:cNvPicPr>
                <a:picLocks noChangeAspect="1"/>
              </p:cNvPicPr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105332" y="3999686"/>
                <a:ext cx="342948" cy="342948"/>
              </a:xfrm>
              <a:prstGeom prst="rect">
                <a:avLst/>
              </a:prstGeom>
            </p:spPr>
          </p:pic>
          <p:pic>
            <p:nvPicPr>
              <p:cNvPr id="57" name="Image 56"/>
              <p:cNvPicPr>
                <a:picLocks noChangeAspect="1"/>
              </p:cNvPicPr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112812" y="4774224"/>
                <a:ext cx="342948" cy="342948"/>
              </a:xfrm>
              <a:prstGeom prst="rect">
                <a:avLst/>
              </a:prstGeom>
            </p:spPr>
          </p:pic>
        </p:grpSp>
        <p:sp>
          <p:nvSpPr>
            <p:cNvPr id="60" name="Rectangle 59"/>
            <p:cNvSpPr/>
            <p:nvPr/>
          </p:nvSpPr>
          <p:spPr>
            <a:xfrm>
              <a:off x="7242220" y="2259751"/>
              <a:ext cx="78105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200" dirty="0">
                  <a:solidFill>
                    <a:schemeClr val="tx1"/>
                  </a:solidFill>
                </a:rPr>
                <a:t>Jour</a:t>
              </a:r>
              <a:endParaRPr lang="fr-CA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342232" y="3526361"/>
              <a:ext cx="581026" cy="4786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200" dirty="0">
                  <a:solidFill>
                    <a:schemeClr val="tx1"/>
                  </a:solidFill>
                </a:rPr>
                <a:t>Tous</a:t>
              </a:r>
              <a:endParaRPr lang="fr-CA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242220" y="2795593"/>
              <a:ext cx="78105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200" dirty="0">
                  <a:solidFill>
                    <a:schemeClr val="tx1"/>
                  </a:solidFill>
                </a:rPr>
                <a:t>Nuit</a:t>
              </a:r>
              <a:endParaRPr lang="fr-CA" dirty="0">
                <a:solidFill>
                  <a:schemeClr val="tx1"/>
                </a:solidFill>
              </a:endParaRPr>
            </a:p>
          </p:txBody>
        </p:sp>
      </p:grpSp>
      <p:pic>
        <p:nvPicPr>
          <p:cNvPr id="7" name="Image 6"/>
          <p:cNvPicPr>
            <a:picLocks noChangeAspect="1"/>
          </p:cNvPicPr>
          <p:nvPr>
            <p:custDataLst>
              <p:tags r:id="rId43"/>
            </p:custDataLst>
          </p:nvPr>
        </p:nvPicPr>
        <p:blipFill>
          <a:blip r:embed="rId70"/>
          <a:stretch>
            <a:fillRect/>
          </a:stretch>
        </p:blipFill>
        <p:spPr>
          <a:xfrm>
            <a:off x="10992306" y="750119"/>
            <a:ext cx="458036" cy="444759"/>
          </a:xfrm>
          <a:prstGeom prst="rect">
            <a:avLst/>
          </a:prstGeom>
        </p:spPr>
      </p:pic>
      <p:pic>
        <p:nvPicPr>
          <p:cNvPr id="66" name="Image 65"/>
          <p:cNvPicPr>
            <a:picLocks noChangeAspect="1"/>
          </p:cNvPicPr>
          <p:nvPr>
            <p:custDataLst>
              <p:tags r:id="rId44"/>
            </p:custDataLst>
          </p:nvPr>
        </p:nvPicPr>
        <p:blipFill>
          <a:blip r:embed="rId71"/>
          <a:stretch>
            <a:fillRect/>
          </a:stretch>
        </p:blipFill>
        <p:spPr>
          <a:xfrm>
            <a:off x="4614854" y="6215343"/>
            <a:ext cx="1790950" cy="362001"/>
          </a:xfrm>
          <a:prstGeom prst="rect">
            <a:avLst/>
          </a:prstGeom>
        </p:spPr>
      </p:pic>
      <p:sp>
        <p:nvSpPr>
          <p:cNvPr id="74" name="ZoneTexte 73"/>
          <p:cNvSpPr txBox="1"/>
          <p:nvPr>
            <p:custDataLst>
              <p:tags r:id="rId45"/>
            </p:custDataLst>
          </p:nvPr>
        </p:nvSpPr>
        <p:spPr>
          <a:xfrm>
            <a:off x="16932" y="567706"/>
            <a:ext cx="22413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/>
              <a:t>Visible seulement par le coordonnateur</a:t>
            </a:r>
          </a:p>
        </p:txBody>
      </p:sp>
      <p:pic>
        <p:nvPicPr>
          <p:cNvPr id="6" name="Image 5"/>
          <p:cNvPicPr>
            <a:picLocks noChangeAspect="1"/>
          </p:cNvPicPr>
          <p:nvPr>
            <p:custDataLst>
              <p:tags r:id="rId46"/>
            </p:custDataLst>
          </p:nvPr>
        </p:nvPicPr>
        <p:blipFill>
          <a:blip r:embed="rId72"/>
          <a:stretch>
            <a:fillRect/>
          </a:stretch>
        </p:blipFill>
        <p:spPr>
          <a:xfrm>
            <a:off x="7844868" y="1425371"/>
            <a:ext cx="695125" cy="695125"/>
          </a:xfrm>
          <a:prstGeom prst="rect">
            <a:avLst/>
          </a:prstGeom>
        </p:spPr>
      </p:pic>
      <p:sp>
        <p:nvSpPr>
          <p:cNvPr id="8" name="Rectangle 7"/>
          <p:cNvSpPr/>
          <p:nvPr>
            <p:custDataLst>
              <p:tags r:id="rId47"/>
            </p:custDataLst>
          </p:nvPr>
        </p:nvSpPr>
        <p:spPr>
          <a:xfrm>
            <a:off x="8539993" y="1413922"/>
            <a:ext cx="696286" cy="6365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b="1" dirty="0">
                <a:solidFill>
                  <a:schemeClr val="tx1"/>
                </a:solidFill>
              </a:rPr>
              <a:t>Statut</a:t>
            </a:r>
          </a:p>
        </p:txBody>
      </p:sp>
      <p:sp>
        <p:nvSpPr>
          <p:cNvPr id="65" name="Rectangle 64"/>
          <p:cNvSpPr/>
          <p:nvPr>
            <p:custDataLst>
              <p:tags r:id="rId48"/>
            </p:custDataLst>
          </p:nvPr>
        </p:nvSpPr>
        <p:spPr>
          <a:xfrm>
            <a:off x="8591114" y="2295260"/>
            <a:ext cx="601145" cy="319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>
                <a:solidFill>
                  <a:schemeClr val="tx1"/>
                </a:solidFill>
              </a:rPr>
              <a:t>Temps plein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>
            <p:custDataLst>
              <p:tags r:id="rId49"/>
            </p:custDataLst>
          </p:nvPr>
        </p:nvSpPr>
        <p:spPr>
          <a:xfrm>
            <a:off x="8591114" y="2795593"/>
            <a:ext cx="601145" cy="319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>
                <a:solidFill>
                  <a:schemeClr val="tx1"/>
                </a:solidFill>
              </a:rPr>
              <a:t>Temps plein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>
            <p:custDataLst>
              <p:tags r:id="rId50"/>
            </p:custDataLst>
          </p:nvPr>
        </p:nvSpPr>
        <p:spPr>
          <a:xfrm>
            <a:off x="8587563" y="3573059"/>
            <a:ext cx="601145" cy="319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>
                <a:solidFill>
                  <a:schemeClr val="tx1"/>
                </a:solidFill>
              </a:rPr>
              <a:t>Temps plein</a:t>
            </a:r>
            <a:endParaRPr lang="fr-CA" dirty="0">
              <a:solidFill>
                <a:schemeClr val="tx1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>
            <p:custDataLst>
              <p:tags r:id="rId51"/>
            </p:custDataLst>
          </p:nvPr>
        </p:nvPicPr>
        <p:blipFill>
          <a:blip r:embed="rId73"/>
          <a:stretch>
            <a:fillRect/>
          </a:stretch>
        </p:blipFill>
        <p:spPr>
          <a:xfrm>
            <a:off x="8680424" y="4371801"/>
            <a:ext cx="504895" cy="257211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>
            <p:custDataLst>
              <p:tags r:id="rId52"/>
            </p:custDataLst>
          </p:nvPr>
        </p:nvPicPr>
        <p:blipFill>
          <a:blip r:embed="rId74"/>
          <a:stretch>
            <a:fillRect/>
          </a:stretch>
        </p:blipFill>
        <p:spPr>
          <a:xfrm>
            <a:off x="10885865" y="1564994"/>
            <a:ext cx="828791" cy="428685"/>
          </a:xfrm>
          <a:prstGeom prst="rect">
            <a:avLst/>
          </a:prstGeom>
        </p:spPr>
      </p:pic>
      <p:sp>
        <p:nvSpPr>
          <p:cNvPr id="70" name="Rectangle 69"/>
          <p:cNvSpPr/>
          <p:nvPr>
            <p:custDataLst>
              <p:tags r:id="rId53"/>
            </p:custDataLst>
          </p:nvPr>
        </p:nvSpPr>
        <p:spPr>
          <a:xfrm>
            <a:off x="8467846" y="1664164"/>
            <a:ext cx="60241" cy="1970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b="1" dirty="0">
                <a:solidFill>
                  <a:schemeClr val="tx1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646998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2"/>
          <a:stretch>
            <a:fillRect/>
          </a:stretch>
        </p:blipFill>
        <p:spPr>
          <a:xfrm>
            <a:off x="2259806" y="1875508"/>
            <a:ext cx="7523695" cy="80993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53"/>
          <a:srcRect b="74442"/>
          <a:stretch/>
        </p:blipFill>
        <p:spPr>
          <a:xfrm>
            <a:off x="-1" y="6651466"/>
            <a:ext cx="12192001" cy="189909"/>
          </a:xfrm>
          <a:prstGeom prst="rect">
            <a:avLst/>
          </a:prstGeom>
        </p:spPr>
      </p:pic>
      <p:grpSp>
        <p:nvGrpSpPr>
          <p:cNvPr id="25" name="Groupe 24"/>
          <p:cNvGrpSpPr/>
          <p:nvPr>
            <p:custDataLst>
              <p:tags r:id="rId3"/>
            </p:custDataLst>
          </p:nvPr>
        </p:nvGrpSpPr>
        <p:grpSpPr>
          <a:xfrm>
            <a:off x="0" y="0"/>
            <a:ext cx="12192000" cy="584444"/>
            <a:chOff x="0" y="0"/>
            <a:chExt cx="12192000" cy="584444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 rotWithShape="1">
            <a:blip r:embed="rId54"/>
            <a:srcRect r="89350"/>
            <a:stretch/>
          </p:blipFill>
          <p:spPr>
            <a:xfrm>
              <a:off x="0" y="0"/>
              <a:ext cx="1931667" cy="552527"/>
            </a:xfrm>
            <a:prstGeom prst="rect">
              <a:avLst/>
            </a:prstGeom>
          </p:spPr>
        </p:pic>
        <p:pic>
          <p:nvPicPr>
            <p:cNvPr id="23" name="Image 22"/>
            <p:cNvPicPr>
              <a:picLocks noChangeAspect="1"/>
            </p:cNvPicPr>
            <p:nvPr/>
          </p:nvPicPr>
          <p:blipFill rotWithShape="1">
            <a:blip r:embed="rId55"/>
            <a:srcRect t="87715"/>
            <a:stretch/>
          </p:blipFill>
          <p:spPr>
            <a:xfrm>
              <a:off x="0" y="515393"/>
              <a:ext cx="12192000" cy="6905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56"/>
            <a:stretch>
              <a:fillRect/>
            </a:stretch>
          </p:blipFill>
          <p:spPr>
            <a:xfrm>
              <a:off x="6923940" y="11862"/>
              <a:ext cx="5268060" cy="562053"/>
            </a:xfrm>
            <a:prstGeom prst="rect">
              <a:avLst/>
            </a:prstGeom>
          </p:spPr>
        </p:pic>
      </p:grpSp>
      <p:pic>
        <p:nvPicPr>
          <p:cNvPr id="28" name="Image 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7"/>
          <a:stretch>
            <a:fillRect/>
          </a:stretch>
        </p:blipFill>
        <p:spPr>
          <a:xfrm>
            <a:off x="6923940" y="89181"/>
            <a:ext cx="2178496" cy="368019"/>
          </a:xfrm>
          <a:prstGeom prst="rect">
            <a:avLst/>
          </a:prstGeom>
        </p:spPr>
      </p:pic>
      <p:grpSp>
        <p:nvGrpSpPr>
          <p:cNvPr id="50" name="Groupe 49"/>
          <p:cNvGrpSpPr/>
          <p:nvPr>
            <p:custDataLst>
              <p:tags r:id="rId5"/>
            </p:custDataLst>
          </p:nvPr>
        </p:nvGrpSpPr>
        <p:grpSpPr>
          <a:xfrm>
            <a:off x="2358577" y="2562003"/>
            <a:ext cx="7292939" cy="3592175"/>
            <a:chOff x="2358577" y="2428367"/>
            <a:chExt cx="7292939" cy="3610479"/>
          </a:xfrm>
        </p:grpSpPr>
        <p:grpSp>
          <p:nvGrpSpPr>
            <p:cNvPr id="49" name="Groupe 48"/>
            <p:cNvGrpSpPr/>
            <p:nvPr/>
          </p:nvGrpSpPr>
          <p:grpSpPr>
            <a:xfrm>
              <a:off x="2358577" y="2428367"/>
              <a:ext cx="7292939" cy="3610479"/>
              <a:chOff x="2358577" y="2428367"/>
              <a:chExt cx="7292939" cy="3610479"/>
            </a:xfrm>
          </p:grpSpPr>
          <p:pic>
            <p:nvPicPr>
              <p:cNvPr id="4" name="Image 3"/>
              <p:cNvPicPr>
                <a:picLocks noChangeAspect="1"/>
              </p:cNvPicPr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2358577" y="2428367"/>
                <a:ext cx="6598331" cy="3610479"/>
              </a:xfrm>
              <a:prstGeom prst="rect">
                <a:avLst/>
              </a:prstGeom>
            </p:spPr>
          </p:pic>
          <p:pic>
            <p:nvPicPr>
              <p:cNvPr id="44" name="Image 43"/>
              <p:cNvPicPr>
                <a:picLocks noChangeAspect="1"/>
              </p:cNvPicPr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822725" y="2637986"/>
                <a:ext cx="828791" cy="3343742"/>
              </a:xfrm>
              <a:prstGeom prst="rect">
                <a:avLst/>
              </a:prstGeom>
            </p:spPr>
          </p:pic>
          <p:sp>
            <p:nvSpPr>
              <p:cNvPr id="82" name="Rectangle 81"/>
              <p:cNvSpPr/>
              <p:nvPr/>
            </p:nvSpPr>
            <p:spPr>
              <a:xfrm>
                <a:off x="8864844" y="4706352"/>
                <a:ext cx="723148" cy="4786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200" dirty="0">
                  <a:solidFill>
                    <a:schemeClr val="tx1"/>
                  </a:solidFill>
                </a:endParaRPr>
              </a:p>
              <a:p>
                <a:pPr algn="ctr"/>
                <a:endParaRPr lang="fr-CA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8834822" y="3342865"/>
                <a:ext cx="723148" cy="4786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200" dirty="0">
                  <a:solidFill>
                    <a:schemeClr val="tx1"/>
                  </a:solidFill>
                </a:endParaRPr>
              </a:p>
              <a:p>
                <a:pPr algn="ctr"/>
                <a:endParaRPr lang="fr-CA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8807141" y="3888521"/>
                <a:ext cx="723148" cy="4786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200" dirty="0">
                  <a:solidFill>
                    <a:schemeClr val="tx1"/>
                  </a:solidFill>
                </a:endParaRPr>
              </a:p>
              <a:p>
                <a:pPr algn="ctr"/>
                <a:endParaRPr lang="fr-CA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5" name="Image 44"/>
              <p:cNvPicPr>
                <a:picLocks noChangeAspect="1"/>
              </p:cNvPicPr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9105332" y="3437145"/>
                <a:ext cx="342948" cy="342948"/>
              </a:xfrm>
              <a:prstGeom prst="rect">
                <a:avLst/>
              </a:prstGeom>
            </p:spPr>
          </p:pic>
          <p:pic>
            <p:nvPicPr>
              <p:cNvPr id="46" name="Image 45"/>
              <p:cNvPicPr>
                <a:picLocks noChangeAspect="1"/>
              </p:cNvPicPr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9105332" y="3999686"/>
                <a:ext cx="342948" cy="342948"/>
              </a:xfrm>
              <a:prstGeom prst="rect">
                <a:avLst/>
              </a:prstGeom>
            </p:spPr>
          </p:pic>
          <p:pic>
            <p:nvPicPr>
              <p:cNvPr id="47" name="Image 46"/>
              <p:cNvPicPr>
                <a:picLocks noChangeAspect="1"/>
              </p:cNvPicPr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9112812" y="4774224"/>
                <a:ext cx="342948" cy="342948"/>
              </a:xfrm>
              <a:prstGeom prst="rect">
                <a:avLst/>
              </a:prstGeom>
            </p:spPr>
          </p:pic>
        </p:grpSp>
        <p:sp>
          <p:nvSpPr>
            <p:cNvPr id="30" name="Rectangle 29"/>
            <p:cNvSpPr/>
            <p:nvPr/>
          </p:nvSpPr>
          <p:spPr>
            <a:xfrm>
              <a:off x="4588005" y="3411497"/>
              <a:ext cx="78105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200" dirty="0">
                  <a:solidFill>
                    <a:schemeClr val="tx1"/>
                  </a:solidFill>
                </a:rPr>
                <a:t>Jour</a:t>
              </a:r>
              <a:endParaRPr lang="fr-CA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688017" y="4678107"/>
              <a:ext cx="581026" cy="4786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200" dirty="0">
                  <a:solidFill>
                    <a:schemeClr val="tx1"/>
                  </a:solidFill>
                </a:rPr>
                <a:t>Tous</a:t>
              </a:r>
              <a:endParaRPr lang="fr-CA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588005" y="3947339"/>
              <a:ext cx="78105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200" dirty="0">
                  <a:solidFill>
                    <a:schemeClr val="tx1"/>
                  </a:solidFill>
                </a:rPr>
                <a:t>Nuit</a:t>
              </a:r>
              <a:endParaRPr lang="fr-CA" dirty="0">
                <a:solidFill>
                  <a:schemeClr val="tx1"/>
                </a:solidFill>
              </a:endParaRPr>
            </a:p>
          </p:txBody>
        </p:sp>
      </p:grpSp>
      <p:pic>
        <p:nvPicPr>
          <p:cNvPr id="3" name="Image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61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568213" y="6146616"/>
            <a:ext cx="1009791" cy="438211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62"/>
          <a:stretch>
            <a:fillRect/>
          </a:stretch>
        </p:blipFill>
        <p:spPr>
          <a:xfrm>
            <a:off x="1711859" y="665836"/>
            <a:ext cx="733527" cy="514422"/>
          </a:xfrm>
          <a:prstGeom prst="rect">
            <a:avLst/>
          </a:prstGeom>
        </p:spPr>
      </p:pic>
      <p:sp>
        <p:nvSpPr>
          <p:cNvPr id="104" name="ZoneTexte 103"/>
          <p:cNvSpPr txBox="1"/>
          <p:nvPr>
            <p:custDataLst>
              <p:tags r:id="rId8"/>
            </p:custDataLst>
          </p:nvPr>
        </p:nvSpPr>
        <p:spPr>
          <a:xfrm>
            <a:off x="2358577" y="700488"/>
            <a:ext cx="354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036AB1"/>
                </a:solidFill>
              </a:rPr>
              <a:t>Stages disponibles </a:t>
            </a:r>
          </a:p>
        </p:txBody>
      </p:sp>
      <p:pic>
        <p:nvPicPr>
          <p:cNvPr id="105" name="Image 104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63"/>
          <a:srcRect l="53265" t="60683" r="5958" b="30747"/>
          <a:stretch/>
        </p:blipFill>
        <p:spPr>
          <a:xfrm flipV="1">
            <a:off x="2288497" y="1126790"/>
            <a:ext cx="3042458" cy="55407"/>
          </a:xfrm>
          <a:prstGeom prst="rect">
            <a:avLst/>
          </a:prstGeom>
        </p:spPr>
      </p:pic>
      <p:sp>
        <p:nvSpPr>
          <p:cNvPr id="51" name="Rectangle 50"/>
          <p:cNvSpPr/>
          <p:nvPr>
            <p:custDataLst>
              <p:tags r:id="rId10"/>
            </p:custDataLst>
          </p:nvPr>
        </p:nvSpPr>
        <p:spPr>
          <a:xfrm>
            <a:off x="9659754" y="2587228"/>
            <a:ext cx="63524" cy="3394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8" name="Image 7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64"/>
          <a:stretch>
            <a:fillRect/>
          </a:stretch>
        </p:blipFill>
        <p:spPr>
          <a:xfrm>
            <a:off x="2288497" y="1254934"/>
            <a:ext cx="7495004" cy="629087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65"/>
          <a:stretch>
            <a:fillRect/>
          </a:stretch>
        </p:blipFill>
        <p:spPr>
          <a:xfrm>
            <a:off x="2582025" y="1331162"/>
            <a:ext cx="238158" cy="228632"/>
          </a:xfrm>
          <a:prstGeom prst="rect">
            <a:avLst/>
          </a:prstGeom>
        </p:spPr>
      </p:pic>
      <p:sp>
        <p:nvSpPr>
          <p:cNvPr id="17" name="Rectangle 16"/>
          <p:cNvSpPr/>
          <p:nvPr>
            <p:custDataLst>
              <p:tags r:id="rId13"/>
            </p:custDataLst>
          </p:nvPr>
        </p:nvSpPr>
        <p:spPr>
          <a:xfrm>
            <a:off x="2841004" y="1331162"/>
            <a:ext cx="1310866" cy="1996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800" dirty="0">
                <a:solidFill>
                  <a:sysClr val="windowText" lastClr="000000"/>
                </a:solidFill>
              </a:rPr>
              <a:t>Filtre de recherche</a:t>
            </a:r>
          </a:p>
        </p:txBody>
      </p:sp>
      <p:sp>
        <p:nvSpPr>
          <p:cNvPr id="18" name="Rectangle 17"/>
          <p:cNvSpPr/>
          <p:nvPr>
            <p:custDataLst>
              <p:tags r:id="rId14"/>
            </p:custDataLst>
          </p:nvPr>
        </p:nvSpPr>
        <p:spPr>
          <a:xfrm>
            <a:off x="2621756" y="1696995"/>
            <a:ext cx="6674643" cy="6425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20" name="Connecteur droit avec flèche 19"/>
          <p:cNvCxnSpPr/>
          <p:nvPr>
            <p:custDataLst>
              <p:tags r:id="rId15"/>
            </p:custDataLst>
          </p:nvPr>
        </p:nvCxnSpPr>
        <p:spPr>
          <a:xfrm flipH="1" flipV="1">
            <a:off x="9783501" y="2263205"/>
            <a:ext cx="683739" cy="33775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>
            <p:custDataLst>
              <p:tags r:id="rId16"/>
            </p:custDataLst>
          </p:nvPr>
        </p:nvSpPr>
        <p:spPr>
          <a:xfrm>
            <a:off x="10197841" y="2865834"/>
            <a:ext cx="19287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/>
              <a:t>Peut être agrandi et rapetisser</a:t>
            </a:r>
          </a:p>
          <a:p>
            <a:r>
              <a:rPr lang="fr-CA" sz="1100" dirty="0"/>
              <a:t>(collapse)</a:t>
            </a:r>
          </a:p>
        </p:txBody>
      </p:sp>
      <p:pic>
        <p:nvPicPr>
          <p:cNvPr id="31" name="Image 30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66"/>
          <a:stretch>
            <a:fillRect/>
          </a:stretch>
        </p:blipFill>
        <p:spPr>
          <a:xfrm>
            <a:off x="4816671" y="1720665"/>
            <a:ext cx="446577" cy="542539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67"/>
          <a:stretch>
            <a:fillRect/>
          </a:stretch>
        </p:blipFill>
        <p:spPr>
          <a:xfrm>
            <a:off x="2621756" y="1952366"/>
            <a:ext cx="2048161" cy="314369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>
            <p:custDataLst>
              <p:tags r:id="rId19"/>
            </p:custDataLst>
          </p:nvPr>
        </p:nvPicPr>
        <p:blipFill rotWithShape="1">
          <a:blip r:embed="rId68"/>
          <a:srcRect t="21870"/>
          <a:stretch/>
        </p:blipFill>
        <p:spPr>
          <a:xfrm>
            <a:off x="2615699" y="1606376"/>
            <a:ext cx="2076740" cy="327485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69"/>
          <a:stretch>
            <a:fillRect/>
          </a:stretch>
        </p:blipFill>
        <p:spPr>
          <a:xfrm>
            <a:off x="6175732" y="1610178"/>
            <a:ext cx="1095528" cy="352474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>
            <p:custDataLst>
              <p:tags r:id="rId21"/>
            </p:custDataLst>
          </p:nvPr>
        </p:nvPicPr>
        <p:blipFill rotWithShape="1">
          <a:blip r:embed="rId70"/>
          <a:srcRect t="25662"/>
          <a:stretch/>
        </p:blipFill>
        <p:spPr>
          <a:xfrm>
            <a:off x="6173878" y="1993556"/>
            <a:ext cx="1095528" cy="283269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71"/>
          <a:stretch>
            <a:fillRect/>
          </a:stretch>
        </p:blipFill>
        <p:spPr>
          <a:xfrm>
            <a:off x="7332168" y="1963983"/>
            <a:ext cx="905001" cy="276264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72"/>
          <a:stretch>
            <a:fillRect/>
          </a:stretch>
        </p:blipFill>
        <p:spPr>
          <a:xfrm>
            <a:off x="8641714" y="1896585"/>
            <a:ext cx="895475" cy="352474"/>
          </a:xfrm>
          <a:prstGeom prst="rect">
            <a:avLst/>
          </a:prstGeom>
        </p:spPr>
      </p:pic>
      <p:sp>
        <p:nvSpPr>
          <p:cNvPr id="40" name="ZoneTexte 39"/>
          <p:cNvSpPr txBox="1"/>
          <p:nvPr>
            <p:custDataLst>
              <p:tags r:id="rId24"/>
            </p:custDataLst>
          </p:nvPr>
        </p:nvSpPr>
        <p:spPr>
          <a:xfrm>
            <a:off x="8255993" y="1989333"/>
            <a:ext cx="3000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/>
              <a:t>Et</a:t>
            </a:r>
          </a:p>
        </p:txBody>
      </p:sp>
      <p:sp>
        <p:nvSpPr>
          <p:cNvPr id="41" name="ZoneTexte 40"/>
          <p:cNvSpPr txBox="1"/>
          <p:nvPr>
            <p:custDataLst>
              <p:tags r:id="rId25"/>
            </p:custDataLst>
          </p:nvPr>
        </p:nvSpPr>
        <p:spPr>
          <a:xfrm>
            <a:off x="7935934" y="1612025"/>
            <a:ext cx="9731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200" dirty="0"/>
              <a:t>Stage entre :</a:t>
            </a:r>
          </a:p>
        </p:txBody>
      </p:sp>
      <p:pic>
        <p:nvPicPr>
          <p:cNvPr id="52" name="Image 51"/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73"/>
          <a:stretch>
            <a:fillRect/>
          </a:stretch>
        </p:blipFill>
        <p:spPr>
          <a:xfrm>
            <a:off x="9091449" y="5763768"/>
            <a:ext cx="306770" cy="238158"/>
          </a:xfrm>
          <a:prstGeom prst="rect">
            <a:avLst/>
          </a:prstGeom>
        </p:spPr>
      </p:pic>
      <p:pic>
        <p:nvPicPr>
          <p:cNvPr id="53" name="Image 52"/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74"/>
          <a:stretch>
            <a:fillRect/>
          </a:stretch>
        </p:blipFill>
        <p:spPr>
          <a:xfrm>
            <a:off x="5388152" y="6222826"/>
            <a:ext cx="1267002" cy="362001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>
            <p:custDataLst>
              <p:tags r:id="rId28"/>
            </p:custDataLst>
          </p:nvPr>
        </p:nvPicPr>
        <p:blipFill>
          <a:blip r:embed="rId75"/>
          <a:stretch>
            <a:fillRect/>
          </a:stretch>
        </p:blipFill>
        <p:spPr>
          <a:xfrm>
            <a:off x="2988023" y="2305300"/>
            <a:ext cx="1199800" cy="166983"/>
          </a:xfrm>
          <a:prstGeom prst="rect">
            <a:avLst/>
          </a:prstGeom>
        </p:spPr>
      </p:pic>
      <p:pic>
        <p:nvPicPr>
          <p:cNvPr id="55" name="Image 54"/>
          <p:cNvPicPr>
            <a:picLocks noChangeAspect="1"/>
          </p:cNvPicPr>
          <p:nvPr>
            <p:custDataLst>
              <p:tags r:id="rId29"/>
            </p:custDataLst>
          </p:nvPr>
        </p:nvPicPr>
        <p:blipFill>
          <a:blip r:embed="rId76"/>
          <a:stretch>
            <a:fillRect/>
          </a:stretch>
        </p:blipFill>
        <p:spPr>
          <a:xfrm>
            <a:off x="8714287" y="5692167"/>
            <a:ext cx="295316" cy="325229"/>
          </a:xfrm>
          <a:prstGeom prst="rect">
            <a:avLst/>
          </a:prstGeom>
        </p:spPr>
      </p:pic>
      <p:sp>
        <p:nvSpPr>
          <p:cNvPr id="56" name="ZoneTexte 55"/>
          <p:cNvSpPr txBox="1"/>
          <p:nvPr>
            <p:custDataLst>
              <p:tags r:id="rId30"/>
            </p:custDataLst>
          </p:nvPr>
        </p:nvSpPr>
        <p:spPr>
          <a:xfrm>
            <a:off x="2568213" y="2259316"/>
            <a:ext cx="4571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/>
              <a:t>Actif:</a:t>
            </a:r>
          </a:p>
        </p:txBody>
      </p:sp>
      <p:sp>
        <p:nvSpPr>
          <p:cNvPr id="120" name="ZoneTexte 119"/>
          <p:cNvSpPr txBox="1"/>
          <p:nvPr>
            <p:custDataLst>
              <p:tags r:id="rId31"/>
            </p:custDataLst>
          </p:nvPr>
        </p:nvSpPr>
        <p:spPr>
          <a:xfrm>
            <a:off x="4710221" y="1522517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/>
              <a:t>Période:</a:t>
            </a:r>
          </a:p>
        </p:txBody>
      </p:sp>
      <p:pic>
        <p:nvPicPr>
          <p:cNvPr id="57" name="Image 56"/>
          <p:cNvPicPr>
            <a:picLocks noChangeAspect="1"/>
          </p:cNvPicPr>
          <p:nvPr>
            <p:custDataLst>
              <p:tags r:id="rId32"/>
            </p:custDataLst>
          </p:nvPr>
        </p:nvPicPr>
        <p:blipFill>
          <a:blip r:embed="rId77"/>
          <a:stretch>
            <a:fillRect/>
          </a:stretch>
        </p:blipFill>
        <p:spPr>
          <a:xfrm>
            <a:off x="4298415" y="2328827"/>
            <a:ext cx="1320253" cy="145990"/>
          </a:xfrm>
          <a:prstGeom prst="rect">
            <a:avLst/>
          </a:prstGeom>
        </p:spPr>
      </p:pic>
      <p:pic>
        <p:nvPicPr>
          <p:cNvPr id="58" name="Image 57"/>
          <p:cNvPicPr>
            <a:picLocks noChangeAspect="1"/>
          </p:cNvPicPr>
          <p:nvPr>
            <p:custDataLst>
              <p:tags r:id="rId33"/>
            </p:custDataLst>
          </p:nvPr>
        </p:nvPicPr>
        <p:blipFill>
          <a:blip r:embed="rId78"/>
          <a:stretch>
            <a:fillRect/>
          </a:stretch>
        </p:blipFill>
        <p:spPr>
          <a:xfrm>
            <a:off x="5672826" y="2320830"/>
            <a:ext cx="827344" cy="169378"/>
          </a:xfrm>
          <a:prstGeom prst="rect">
            <a:avLst/>
          </a:prstGeom>
        </p:spPr>
      </p:pic>
      <p:pic>
        <p:nvPicPr>
          <p:cNvPr id="59" name="Image 58"/>
          <p:cNvPicPr>
            <a:picLocks noChangeAspect="1"/>
          </p:cNvPicPr>
          <p:nvPr>
            <p:custDataLst>
              <p:tags r:id="rId34"/>
            </p:custDataLst>
          </p:nvPr>
        </p:nvPicPr>
        <p:blipFill>
          <a:blip r:embed="rId79"/>
          <a:stretch>
            <a:fillRect/>
          </a:stretch>
        </p:blipFill>
        <p:spPr>
          <a:xfrm>
            <a:off x="8354561" y="6163708"/>
            <a:ext cx="1371791" cy="428685"/>
          </a:xfrm>
          <a:prstGeom prst="rect">
            <a:avLst/>
          </a:prstGeom>
        </p:spPr>
      </p:pic>
      <p:sp>
        <p:nvSpPr>
          <p:cNvPr id="121" name="ZoneTexte 120"/>
          <p:cNvSpPr txBox="1"/>
          <p:nvPr>
            <p:custDataLst>
              <p:tags r:id="rId35"/>
            </p:custDataLst>
          </p:nvPr>
        </p:nvSpPr>
        <p:spPr>
          <a:xfrm>
            <a:off x="47178" y="6040704"/>
            <a:ext cx="22413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/>
              <a:t>Visible seulement par le coordonnateur</a:t>
            </a:r>
          </a:p>
        </p:txBody>
      </p:sp>
      <p:cxnSp>
        <p:nvCxnSpPr>
          <p:cNvPr id="76" name="Connecteur en angle 75"/>
          <p:cNvCxnSpPr>
            <a:stCxn id="121" idx="3"/>
            <a:endCxn id="53" idx="1"/>
          </p:cNvCxnSpPr>
          <p:nvPr>
            <p:custDataLst>
              <p:tags r:id="rId36"/>
            </p:custDataLst>
          </p:nvPr>
        </p:nvCxnSpPr>
        <p:spPr>
          <a:xfrm>
            <a:off x="2288497" y="6163815"/>
            <a:ext cx="3099655" cy="240012"/>
          </a:xfrm>
          <a:prstGeom prst="bentConnector3">
            <a:avLst>
              <a:gd name="adj1" fmla="val 90396"/>
            </a:avLst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en angle 79"/>
          <p:cNvCxnSpPr>
            <a:stCxn id="121" idx="3"/>
            <a:endCxn id="59" idx="1"/>
          </p:cNvCxnSpPr>
          <p:nvPr>
            <p:custDataLst>
              <p:tags r:id="rId37"/>
            </p:custDataLst>
          </p:nvPr>
        </p:nvCxnSpPr>
        <p:spPr>
          <a:xfrm>
            <a:off x="2288497" y="6163815"/>
            <a:ext cx="6066064" cy="214236"/>
          </a:xfrm>
          <a:prstGeom prst="bentConnector3">
            <a:avLst>
              <a:gd name="adj1" fmla="val 90062"/>
            </a:avLst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en angle 130"/>
          <p:cNvCxnSpPr>
            <a:stCxn id="121" idx="0"/>
            <a:endCxn id="56" idx="1"/>
          </p:cNvCxnSpPr>
          <p:nvPr>
            <p:custDataLst>
              <p:tags r:id="rId38"/>
            </p:custDataLst>
          </p:nvPr>
        </p:nvCxnSpPr>
        <p:spPr>
          <a:xfrm rot="5400000" flipH="1" flipV="1">
            <a:off x="38887" y="3511379"/>
            <a:ext cx="3658277" cy="1400375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" name="Image 132"/>
          <p:cNvPicPr>
            <a:picLocks noChangeAspect="1"/>
          </p:cNvPicPr>
          <p:nvPr>
            <p:custDataLst>
              <p:tags r:id="rId39"/>
            </p:custDataLst>
          </p:nvPr>
        </p:nvPicPr>
        <p:blipFill>
          <a:blip r:embed="rId8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838" y="762092"/>
            <a:ext cx="1892231" cy="1054343"/>
          </a:xfrm>
          <a:prstGeom prst="rect">
            <a:avLst/>
          </a:prstGeom>
        </p:spPr>
      </p:pic>
      <p:cxnSp>
        <p:nvCxnSpPr>
          <p:cNvPr id="134" name="Connecteur droit avec flèche 133"/>
          <p:cNvCxnSpPr>
            <a:stCxn id="133" idx="1"/>
          </p:cNvCxnSpPr>
          <p:nvPr>
            <p:custDataLst>
              <p:tags r:id="rId40"/>
            </p:custDataLst>
          </p:nvPr>
        </p:nvCxnSpPr>
        <p:spPr>
          <a:xfrm flipH="1">
            <a:off x="9273020" y="1289264"/>
            <a:ext cx="775818" cy="77327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avec flèche 136"/>
          <p:cNvCxnSpPr>
            <a:stCxn id="133" idx="1"/>
          </p:cNvCxnSpPr>
          <p:nvPr>
            <p:custDataLst>
              <p:tags r:id="rId41"/>
            </p:custDataLst>
          </p:nvPr>
        </p:nvCxnSpPr>
        <p:spPr>
          <a:xfrm flipH="1">
            <a:off x="8114234" y="1289264"/>
            <a:ext cx="1934604" cy="767165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Image 59"/>
          <p:cNvPicPr>
            <a:picLocks noChangeAspect="1"/>
          </p:cNvPicPr>
          <p:nvPr>
            <p:custDataLst>
              <p:tags r:id="rId42"/>
            </p:custDataLst>
          </p:nvPr>
        </p:nvPicPr>
        <p:blipFill>
          <a:blip r:embed="rId81"/>
          <a:stretch>
            <a:fillRect/>
          </a:stretch>
        </p:blipFill>
        <p:spPr>
          <a:xfrm>
            <a:off x="5672826" y="2624540"/>
            <a:ext cx="695125" cy="695125"/>
          </a:xfrm>
          <a:prstGeom prst="rect">
            <a:avLst/>
          </a:prstGeom>
        </p:spPr>
      </p:pic>
      <p:sp>
        <p:nvSpPr>
          <p:cNvPr id="61" name="Rectangle 60"/>
          <p:cNvSpPr/>
          <p:nvPr>
            <p:custDataLst>
              <p:tags r:id="rId43"/>
            </p:custDataLst>
          </p:nvPr>
        </p:nvSpPr>
        <p:spPr>
          <a:xfrm>
            <a:off x="6367951" y="2613091"/>
            <a:ext cx="696286" cy="6365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b="1" dirty="0">
                <a:solidFill>
                  <a:schemeClr val="tx1"/>
                </a:solidFill>
              </a:rPr>
              <a:t>Statut</a:t>
            </a:r>
          </a:p>
        </p:txBody>
      </p:sp>
      <p:sp>
        <p:nvSpPr>
          <p:cNvPr id="62" name="Rectangle 61"/>
          <p:cNvSpPr/>
          <p:nvPr>
            <p:custDataLst>
              <p:tags r:id="rId44"/>
            </p:custDataLst>
          </p:nvPr>
        </p:nvSpPr>
        <p:spPr>
          <a:xfrm>
            <a:off x="6419072" y="3494429"/>
            <a:ext cx="601145" cy="319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>
                <a:solidFill>
                  <a:schemeClr val="tx1"/>
                </a:solidFill>
              </a:rPr>
              <a:t>Temps plein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>
            <p:custDataLst>
              <p:tags r:id="rId45"/>
            </p:custDataLst>
          </p:nvPr>
        </p:nvSpPr>
        <p:spPr>
          <a:xfrm>
            <a:off x="6419072" y="3994762"/>
            <a:ext cx="601145" cy="319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>
                <a:solidFill>
                  <a:schemeClr val="tx1"/>
                </a:solidFill>
              </a:rPr>
              <a:t>Temps plein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>
            <p:custDataLst>
              <p:tags r:id="rId46"/>
            </p:custDataLst>
          </p:nvPr>
        </p:nvSpPr>
        <p:spPr>
          <a:xfrm>
            <a:off x="6415521" y="4772228"/>
            <a:ext cx="601145" cy="319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>
                <a:solidFill>
                  <a:schemeClr val="tx1"/>
                </a:solidFill>
              </a:rPr>
              <a:t>Temps plein</a:t>
            </a:r>
            <a:endParaRPr lang="fr-CA" dirty="0">
              <a:solidFill>
                <a:schemeClr val="tx1"/>
              </a:solidFill>
            </a:endParaRPr>
          </a:p>
        </p:txBody>
      </p:sp>
      <p:pic>
        <p:nvPicPr>
          <p:cNvPr id="65" name="Image 64"/>
          <p:cNvPicPr>
            <a:picLocks noChangeAspect="1"/>
          </p:cNvPicPr>
          <p:nvPr>
            <p:custDataLst>
              <p:tags r:id="rId47"/>
            </p:custDataLst>
          </p:nvPr>
        </p:nvPicPr>
        <p:blipFill>
          <a:blip r:embed="rId82"/>
          <a:stretch>
            <a:fillRect/>
          </a:stretch>
        </p:blipFill>
        <p:spPr>
          <a:xfrm>
            <a:off x="6511771" y="5671461"/>
            <a:ext cx="504895" cy="257211"/>
          </a:xfrm>
          <a:prstGeom prst="rect">
            <a:avLst/>
          </a:prstGeom>
        </p:spPr>
      </p:pic>
      <p:sp>
        <p:nvSpPr>
          <p:cNvPr id="66" name="ZoneTexte 65"/>
          <p:cNvSpPr txBox="1"/>
          <p:nvPr>
            <p:custDataLst>
              <p:tags r:id="rId48"/>
            </p:custDataLst>
          </p:nvPr>
        </p:nvSpPr>
        <p:spPr>
          <a:xfrm>
            <a:off x="5417670" y="1523897"/>
            <a:ext cx="5357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/>
              <a:t>Statut:</a:t>
            </a:r>
          </a:p>
        </p:txBody>
      </p:sp>
      <p:pic>
        <p:nvPicPr>
          <p:cNvPr id="6" name="Image 5"/>
          <p:cNvPicPr>
            <a:picLocks noChangeAspect="1"/>
          </p:cNvPicPr>
          <p:nvPr>
            <p:custDataLst>
              <p:tags r:id="rId49"/>
            </p:custDataLst>
          </p:nvPr>
        </p:nvPicPr>
        <p:blipFill>
          <a:blip r:embed="rId83"/>
          <a:stretch>
            <a:fillRect/>
          </a:stretch>
        </p:blipFill>
        <p:spPr>
          <a:xfrm>
            <a:off x="5391761" y="1772588"/>
            <a:ext cx="606312" cy="35075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>
            <p:custDataLst>
              <p:tags r:id="rId50"/>
            </p:custDataLst>
          </p:nvPr>
        </p:nvPicPr>
        <p:blipFill>
          <a:blip r:embed="rId84"/>
          <a:stretch>
            <a:fillRect/>
          </a:stretch>
        </p:blipFill>
        <p:spPr>
          <a:xfrm>
            <a:off x="8754319" y="2749740"/>
            <a:ext cx="828791" cy="42868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E7BFB32-9094-4585-B45F-CF377589F5C1}"/>
              </a:ext>
            </a:extLst>
          </p:cNvPr>
          <p:cNvSpPr/>
          <p:nvPr/>
        </p:nvSpPr>
        <p:spPr>
          <a:xfrm>
            <a:off x="8294811" y="2311495"/>
            <a:ext cx="1228549" cy="195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/>
              <a:t>Rechercher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530374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38"/>
          <a:srcRect b="74442"/>
          <a:stretch/>
        </p:blipFill>
        <p:spPr>
          <a:xfrm>
            <a:off x="-1" y="6651466"/>
            <a:ext cx="12192001" cy="189909"/>
          </a:xfrm>
          <a:prstGeom prst="rect">
            <a:avLst/>
          </a:prstGeom>
        </p:spPr>
      </p:pic>
      <p:grpSp>
        <p:nvGrpSpPr>
          <p:cNvPr id="25" name="Groupe 24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584444"/>
            <a:chOff x="0" y="0"/>
            <a:chExt cx="12192000" cy="584444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 rotWithShape="1">
            <a:blip r:embed="rId39"/>
            <a:srcRect r="89350"/>
            <a:stretch/>
          </p:blipFill>
          <p:spPr>
            <a:xfrm>
              <a:off x="0" y="0"/>
              <a:ext cx="1931667" cy="552527"/>
            </a:xfrm>
            <a:prstGeom prst="rect">
              <a:avLst/>
            </a:prstGeom>
          </p:spPr>
        </p:pic>
        <p:pic>
          <p:nvPicPr>
            <p:cNvPr id="23" name="Image 22"/>
            <p:cNvPicPr>
              <a:picLocks noChangeAspect="1"/>
            </p:cNvPicPr>
            <p:nvPr/>
          </p:nvPicPr>
          <p:blipFill rotWithShape="1">
            <a:blip r:embed="rId40"/>
            <a:srcRect t="87715"/>
            <a:stretch/>
          </p:blipFill>
          <p:spPr>
            <a:xfrm>
              <a:off x="0" y="515393"/>
              <a:ext cx="12192000" cy="6905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41"/>
            <a:stretch>
              <a:fillRect/>
            </a:stretch>
          </p:blipFill>
          <p:spPr>
            <a:xfrm>
              <a:off x="6923940" y="11862"/>
              <a:ext cx="5268060" cy="562053"/>
            </a:xfrm>
            <a:prstGeom prst="rect">
              <a:avLst/>
            </a:prstGeom>
          </p:spPr>
        </p:pic>
      </p:grpSp>
      <p:sp>
        <p:nvSpPr>
          <p:cNvPr id="27" name="ZoneTexte 26"/>
          <p:cNvSpPr txBox="1"/>
          <p:nvPr>
            <p:custDataLst>
              <p:tags r:id="rId3"/>
            </p:custDataLst>
          </p:nvPr>
        </p:nvSpPr>
        <p:spPr>
          <a:xfrm>
            <a:off x="4754880" y="711398"/>
            <a:ext cx="273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036AB1"/>
                </a:solidFill>
              </a:rPr>
              <a:t>Ajouter un stage</a:t>
            </a:r>
          </a:p>
        </p:txBody>
      </p:sp>
      <p:pic>
        <p:nvPicPr>
          <p:cNvPr id="28" name="Image 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42"/>
          <a:stretch>
            <a:fillRect/>
          </a:stretch>
        </p:blipFill>
        <p:spPr>
          <a:xfrm>
            <a:off x="6923940" y="89181"/>
            <a:ext cx="2178496" cy="368019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43"/>
          <a:srcRect l="53265" t="60683" r="5958" b="30747"/>
          <a:stretch/>
        </p:blipFill>
        <p:spPr>
          <a:xfrm flipV="1">
            <a:off x="4538750" y="1137700"/>
            <a:ext cx="3042458" cy="55407"/>
          </a:xfrm>
          <a:prstGeom prst="rect">
            <a:avLst/>
          </a:prstGeom>
        </p:spPr>
      </p:pic>
      <p:sp>
        <p:nvSpPr>
          <p:cNvPr id="44" name="ZoneTexte 43"/>
          <p:cNvSpPr txBox="1"/>
          <p:nvPr>
            <p:custDataLst>
              <p:tags r:id="rId6"/>
            </p:custDataLst>
          </p:nvPr>
        </p:nvSpPr>
        <p:spPr>
          <a:xfrm>
            <a:off x="4536631" y="1882812"/>
            <a:ext cx="656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Titre:</a:t>
            </a:r>
          </a:p>
        </p:txBody>
      </p:sp>
      <p:pic>
        <p:nvPicPr>
          <p:cNvPr id="45" name="Image 4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44"/>
          <a:stretch>
            <a:fillRect/>
          </a:stretch>
        </p:blipFill>
        <p:spPr>
          <a:xfrm>
            <a:off x="5193337" y="2569385"/>
            <a:ext cx="1838582" cy="47632"/>
          </a:xfrm>
          <a:prstGeom prst="rect">
            <a:avLst/>
          </a:prstGeom>
        </p:spPr>
      </p:pic>
      <p:sp>
        <p:nvSpPr>
          <p:cNvPr id="47" name="ZoneTexte 46"/>
          <p:cNvSpPr txBox="1"/>
          <p:nvPr>
            <p:custDataLst>
              <p:tags r:id="rId8"/>
            </p:custDataLst>
          </p:nvPr>
        </p:nvSpPr>
        <p:spPr>
          <a:xfrm>
            <a:off x="3990110" y="2290214"/>
            <a:ext cx="1203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Description:</a:t>
            </a:r>
          </a:p>
        </p:txBody>
      </p:sp>
      <p:sp>
        <p:nvSpPr>
          <p:cNvPr id="49" name="ZoneTexte 48"/>
          <p:cNvSpPr txBox="1"/>
          <p:nvPr>
            <p:custDataLst>
              <p:tags r:id="rId9"/>
            </p:custDataLst>
          </p:nvPr>
        </p:nvSpPr>
        <p:spPr>
          <a:xfrm>
            <a:off x="3507972" y="2720522"/>
            <a:ext cx="1685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Nombre de poste:</a:t>
            </a:r>
          </a:p>
        </p:txBody>
      </p:sp>
      <p:pic>
        <p:nvPicPr>
          <p:cNvPr id="50" name="Image 49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44"/>
          <a:stretch>
            <a:fillRect/>
          </a:stretch>
        </p:blipFill>
        <p:spPr>
          <a:xfrm>
            <a:off x="5186406" y="3013750"/>
            <a:ext cx="1838582" cy="47632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44"/>
          <a:stretch>
            <a:fillRect/>
          </a:stretch>
        </p:blipFill>
        <p:spPr>
          <a:xfrm>
            <a:off x="5176709" y="2125020"/>
            <a:ext cx="1838582" cy="47632"/>
          </a:xfrm>
          <a:prstGeom prst="rect">
            <a:avLst/>
          </a:prstGeom>
        </p:spPr>
      </p:pic>
      <p:sp>
        <p:nvSpPr>
          <p:cNvPr id="52" name="ZoneTexte 51"/>
          <p:cNvSpPr txBox="1"/>
          <p:nvPr>
            <p:custDataLst>
              <p:tags r:id="rId12"/>
            </p:custDataLst>
          </p:nvPr>
        </p:nvSpPr>
        <p:spPr>
          <a:xfrm>
            <a:off x="4405745" y="3198132"/>
            <a:ext cx="768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Statut:</a:t>
            </a:r>
          </a:p>
        </p:txBody>
      </p:sp>
      <p:pic>
        <p:nvPicPr>
          <p:cNvPr id="53" name="Image 5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44"/>
          <a:stretch>
            <a:fillRect/>
          </a:stretch>
        </p:blipFill>
        <p:spPr>
          <a:xfrm>
            <a:off x="5160083" y="3458115"/>
            <a:ext cx="1838582" cy="47632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44"/>
          <a:stretch>
            <a:fillRect/>
          </a:stretch>
        </p:blipFill>
        <p:spPr>
          <a:xfrm>
            <a:off x="5176709" y="3902480"/>
            <a:ext cx="1838582" cy="47632"/>
          </a:xfrm>
          <a:prstGeom prst="rect">
            <a:avLst/>
          </a:prstGeom>
        </p:spPr>
      </p:pic>
      <p:sp>
        <p:nvSpPr>
          <p:cNvPr id="55" name="ZoneTexte 54"/>
          <p:cNvSpPr txBox="1"/>
          <p:nvPr>
            <p:custDataLst>
              <p:tags r:id="rId15"/>
            </p:custDataLst>
          </p:nvPr>
        </p:nvSpPr>
        <p:spPr>
          <a:xfrm>
            <a:off x="3441469" y="3633163"/>
            <a:ext cx="1735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Période de travail:</a:t>
            </a:r>
          </a:p>
        </p:txBody>
      </p:sp>
      <p:pic>
        <p:nvPicPr>
          <p:cNvPr id="57" name="Image 56"/>
          <p:cNvPicPr>
            <a:picLocks noChangeAspect="1"/>
          </p:cNvPicPr>
          <p:nvPr>
            <p:custDataLst>
              <p:tags r:id="rId16"/>
            </p:custDataLst>
          </p:nvPr>
        </p:nvPicPr>
        <p:blipFill rotWithShape="1">
          <a:blip r:embed="rId45"/>
          <a:srcRect r="10325" b="8565"/>
          <a:stretch/>
        </p:blipFill>
        <p:spPr>
          <a:xfrm>
            <a:off x="5161467" y="4346845"/>
            <a:ext cx="1879412" cy="139367"/>
          </a:xfrm>
          <a:prstGeom prst="rect">
            <a:avLst/>
          </a:prstGeom>
        </p:spPr>
      </p:pic>
      <p:sp>
        <p:nvSpPr>
          <p:cNvPr id="58" name="ZoneTexte 57"/>
          <p:cNvSpPr txBox="1"/>
          <p:nvPr>
            <p:custDataLst>
              <p:tags r:id="rId17"/>
            </p:custDataLst>
          </p:nvPr>
        </p:nvSpPr>
        <p:spPr>
          <a:xfrm>
            <a:off x="2355853" y="4201482"/>
            <a:ext cx="2818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Nombre d’heures par semaine:</a:t>
            </a:r>
          </a:p>
        </p:txBody>
      </p:sp>
      <p:pic>
        <p:nvPicPr>
          <p:cNvPr id="59" name="Image 58"/>
          <p:cNvPicPr>
            <a:picLocks noChangeAspect="1"/>
          </p:cNvPicPr>
          <p:nvPr>
            <p:custDataLst>
              <p:tags r:id="rId18"/>
            </p:custDataLst>
          </p:nvPr>
        </p:nvPicPr>
        <p:blipFill rotWithShape="1">
          <a:blip r:embed="rId45"/>
          <a:srcRect r="10325" b="8565"/>
          <a:stretch/>
        </p:blipFill>
        <p:spPr>
          <a:xfrm>
            <a:off x="5155925" y="4882945"/>
            <a:ext cx="1879412" cy="139367"/>
          </a:xfrm>
          <a:prstGeom prst="rect">
            <a:avLst/>
          </a:prstGeom>
        </p:spPr>
      </p:pic>
      <p:sp>
        <p:nvSpPr>
          <p:cNvPr id="60" name="ZoneTexte 59"/>
          <p:cNvSpPr txBox="1"/>
          <p:nvPr>
            <p:custDataLst>
              <p:tags r:id="rId19"/>
            </p:custDataLst>
          </p:nvPr>
        </p:nvSpPr>
        <p:spPr>
          <a:xfrm>
            <a:off x="3937136" y="4735273"/>
            <a:ext cx="1309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Date début:</a:t>
            </a:r>
          </a:p>
        </p:txBody>
      </p:sp>
      <p:pic>
        <p:nvPicPr>
          <p:cNvPr id="62" name="Image 61"/>
          <p:cNvPicPr>
            <a:picLocks noChangeAspect="1"/>
          </p:cNvPicPr>
          <p:nvPr>
            <p:custDataLst>
              <p:tags r:id="rId20"/>
            </p:custDataLst>
          </p:nvPr>
        </p:nvPicPr>
        <p:blipFill rotWithShape="1">
          <a:blip r:embed="rId45"/>
          <a:srcRect r="10325" b="8565"/>
          <a:stretch/>
        </p:blipFill>
        <p:spPr>
          <a:xfrm>
            <a:off x="5125446" y="5419045"/>
            <a:ext cx="1879412" cy="139367"/>
          </a:xfrm>
          <a:prstGeom prst="rect">
            <a:avLst/>
          </a:prstGeom>
        </p:spPr>
      </p:pic>
      <p:sp>
        <p:nvSpPr>
          <p:cNvPr id="63" name="ZoneTexte 62"/>
          <p:cNvSpPr txBox="1"/>
          <p:nvPr>
            <p:custDataLst>
              <p:tags r:id="rId21"/>
            </p:custDataLst>
          </p:nvPr>
        </p:nvSpPr>
        <p:spPr>
          <a:xfrm>
            <a:off x="3690851" y="1474682"/>
            <a:ext cx="1498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Milieu de stage:</a:t>
            </a:r>
          </a:p>
        </p:txBody>
      </p:sp>
      <p:pic>
        <p:nvPicPr>
          <p:cNvPr id="64" name="Image 63"/>
          <p:cNvPicPr>
            <a:picLocks noChangeAspect="1"/>
          </p:cNvPicPr>
          <p:nvPr>
            <p:custDataLst>
              <p:tags r:id="rId22"/>
            </p:custDataLst>
          </p:nvPr>
        </p:nvPicPr>
        <p:blipFill rotWithShape="1">
          <a:blip r:embed="rId45"/>
          <a:srcRect r="10325" b="8565"/>
          <a:stretch/>
        </p:blipFill>
        <p:spPr>
          <a:xfrm>
            <a:off x="5119253" y="1649160"/>
            <a:ext cx="1879412" cy="139367"/>
          </a:xfrm>
          <a:prstGeom prst="rect">
            <a:avLst/>
          </a:prstGeom>
        </p:spPr>
      </p:pic>
      <p:sp>
        <p:nvSpPr>
          <p:cNvPr id="65" name="ZoneTexte 64"/>
          <p:cNvSpPr txBox="1"/>
          <p:nvPr>
            <p:custDataLst>
              <p:tags r:id="rId23"/>
            </p:custDataLst>
          </p:nvPr>
        </p:nvSpPr>
        <p:spPr>
          <a:xfrm>
            <a:off x="4536631" y="5632023"/>
            <a:ext cx="663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Actif:</a:t>
            </a:r>
          </a:p>
        </p:txBody>
      </p:sp>
      <p:pic>
        <p:nvPicPr>
          <p:cNvPr id="3" name="Image 2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46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38245" y="6211004"/>
            <a:ext cx="1009791" cy="438211"/>
          </a:xfrm>
          <a:prstGeom prst="rect">
            <a:avLst/>
          </a:prstGeom>
        </p:spPr>
      </p:pic>
      <p:sp>
        <p:nvSpPr>
          <p:cNvPr id="32" name="ZoneTexte 31"/>
          <p:cNvSpPr txBox="1"/>
          <p:nvPr>
            <p:custDataLst>
              <p:tags r:id="rId25"/>
            </p:custDataLst>
          </p:nvPr>
        </p:nvSpPr>
        <p:spPr>
          <a:xfrm>
            <a:off x="4254200" y="5228277"/>
            <a:ext cx="1177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Date fin:</a:t>
            </a:r>
          </a:p>
        </p:txBody>
      </p:sp>
      <p:pic>
        <p:nvPicPr>
          <p:cNvPr id="7" name="Image 6"/>
          <p:cNvPicPr>
            <a:picLocks noChangeAspect="1"/>
          </p:cNvPicPr>
          <p:nvPr>
            <p:custDataLst>
              <p:tags r:id="rId26"/>
            </p:custDataLst>
          </p:nvPr>
        </p:nvPicPr>
        <p:blipFill rotWithShape="1">
          <a:blip r:embed="rId47"/>
          <a:srcRect t="18093" r="9553"/>
          <a:stretch/>
        </p:blipFill>
        <p:spPr>
          <a:xfrm>
            <a:off x="5115015" y="3233653"/>
            <a:ext cx="1967429" cy="438354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>
            <p:custDataLst>
              <p:tags r:id="rId27"/>
            </p:custDataLst>
          </p:nvPr>
        </p:nvPicPr>
        <p:blipFill rotWithShape="1">
          <a:blip r:embed="rId47"/>
          <a:srcRect t="18093" r="9553"/>
          <a:stretch/>
        </p:blipFill>
        <p:spPr>
          <a:xfrm>
            <a:off x="5138608" y="3677292"/>
            <a:ext cx="1967429" cy="438354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>
            <p:custDataLst>
              <p:tags r:id="rId28"/>
            </p:custDataLst>
          </p:nvPr>
        </p:nvPicPr>
        <p:blipFill rotWithShape="1">
          <a:blip r:embed="rId47"/>
          <a:srcRect t="18093" r="9553"/>
          <a:stretch/>
        </p:blipFill>
        <p:spPr>
          <a:xfrm>
            <a:off x="5125446" y="1475345"/>
            <a:ext cx="1967429" cy="438354"/>
          </a:xfrm>
          <a:prstGeom prst="rect">
            <a:avLst/>
          </a:prstGeom>
        </p:spPr>
      </p:pic>
      <p:cxnSp>
        <p:nvCxnSpPr>
          <p:cNvPr id="10" name="Connecteur droit avec flèche 9"/>
          <p:cNvCxnSpPr/>
          <p:nvPr>
            <p:custDataLst>
              <p:tags r:id="rId29"/>
            </p:custDataLst>
          </p:nvPr>
        </p:nvCxnSpPr>
        <p:spPr>
          <a:xfrm flipH="1">
            <a:off x="7106038" y="4482851"/>
            <a:ext cx="1552314" cy="321905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/>
          <p:cNvPicPr>
            <a:picLocks noChangeAspect="1"/>
          </p:cNvPicPr>
          <p:nvPr>
            <p:custDataLst>
              <p:tags r:id="rId30"/>
            </p:custDataLst>
          </p:nvPr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099" y="3059076"/>
            <a:ext cx="2943657" cy="1640193"/>
          </a:xfrm>
          <a:prstGeom prst="rect">
            <a:avLst/>
          </a:prstGeom>
        </p:spPr>
      </p:pic>
      <p:cxnSp>
        <p:nvCxnSpPr>
          <p:cNvPr id="46" name="Connecteur droit avec flèche 45"/>
          <p:cNvCxnSpPr/>
          <p:nvPr>
            <p:custDataLst>
              <p:tags r:id="rId31"/>
            </p:custDataLst>
          </p:nvPr>
        </p:nvCxnSpPr>
        <p:spPr>
          <a:xfrm flipH="1">
            <a:off x="7082444" y="4692436"/>
            <a:ext cx="1532313" cy="64934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/>
          <p:cNvPicPr>
            <a:picLocks noChangeAspect="1"/>
          </p:cNvPicPr>
          <p:nvPr>
            <p:custDataLst>
              <p:tags r:id="rId32"/>
            </p:custDataLst>
          </p:nvPr>
        </p:nvPicPr>
        <p:blipFill>
          <a:blip r:embed="rId49"/>
          <a:stretch>
            <a:fillRect/>
          </a:stretch>
        </p:blipFill>
        <p:spPr>
          <a:xfrm>
            <a:off x="6314206" y="6261065"/>
            <a:ext cx="1267002" cy="381053"/>
          </a:xfrm>
          <a:prstGeom prst="rect">
            <a:avLst/>
          </a:prstGeom>
        </p:spPr>
      </p:pic>
      <p:cxnSp>
        <p:nvCxnSpPr>
          <p:cNvPr id="39" name="Connecteur droit avec flèche 38"/>
          <p:cNvCxnSpPr/>
          <p:nvPr>
            <p:custDataLst>
              <p:tags r:id="rId33"/>
            </p:custDataLst>
          </p:nvPr>
        </p:nvCxnSpPr>
        <p:spPr>
          <a:xfrm flipH="1" flipV="1">
            <a:off x="7092875" y="2428061"/>
            <a:ext cx="999002" cy="3325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>
            <p:custDataLst>
              <p:tags r:id="rId34"/>
            </p:custDataLst>
          </p:nvPr>
        </p:nvSpPr>
        <p:spPr>
          <a:xfrm>
            <a:off x="8091877" y="2312089"/>
            <a:ext cx="670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 err="1"/>
              <a:t>Text</a:t>
            </a:r>
            <a:r>
              <a:rPr lang="fr-CA" sz="1000" dirty="0"/>
              <a:t> area</a:t>
            </a:r>
          </a:p>
        </p:txBody>
      </p:sp>
      <p:pic>
        <p:nvPicPr>
          <p:cNvPr id="2" name="Image 1"/>
          <p:cNvPicPr>
            <a:picLocks noChangeAspect="1"/>
          </p:cNvPicPr>
          <p:nvPr>
            <p:custDataLst>
              <p:tags r:id="rId35"/>
            </p:custDataLst>
          </p:nvPr>
        </p:nvPicPr>
        <p:blipFill>
          <a:blip r:embed="rId50"/>
          <a:stretch>
            <a:fillRect/>
          </a:stretch>
        </p:blipFill>
        <p:spPr>
          <a:xfrm>
            <a:off x="4254200" y="698356"/>
            <a:ext cx="419158" cy="419158"/>
          </a:xfrm>
          <a:prstGeom prst="rect">
            <a:avLst/>
          </a:prstGeom>
        </p:spPr>
      </p:pic>
      <p:sp>
        <p:nvSpPr>
          <p:cNvPr id="43" name="ZoneTexte 42"/>
          <p:cNvSpPr txBox="1"/>
          <p:nvPr>
            <p:custDataLst>
              <p:tags r:id="rId36"/>
            </p:custDataLst>
          </p:nvPr>
        </p:nvSpPr>
        <p:spPr>
          <a:xfrm>
            <a:off x="114534" y="567988"/>
            <a:ext cx="22413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/>
              <a:t>Visible seulement par le coordonnateur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51"/>
          <a:stretch>
            <a:fillRect/>
          </a:stretch>
        </p:blipFill>
        <p:spPr>
          <a:xfrm>
            <a:off x="5246312" y="5690773"/>
            <a:ext cx="1219370" cy="20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064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38"/>
          <a:srcRect b="74442"/>
          <a:stretch/>
        </p:blipFill>
        <p:spPr>
          <a:xfrm>
            <a:off x="-1" y="6651466"/>
            <a:ext cx="12192001" cy="189909"/>
          </a:xfrm>
          <a:prstGeom prst="rect">
            <a:avLst/>
          </a:prstGeom>
        </p:spPr>
      </p:pic>
      <p:grpSp>
        <p:nvGrpSpPr>
          <p:cNvPr id="25" name="Groupe 24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584444"/>
            <a:chOff x="0" y="0"/>
            <a:chExt cx="12192000" cy="584444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 rotWithShape="1">
            <a:blip r:embed="rId39"/>
            <a:srcRect r="89350"/>
            <a:stretch/>
          </p:blipFill>
          <p:spPr>
            <a:xfrm>
              <a:off x="0" y="0"/>
              <a:ext cx="1931667" cy="552527"/>
            </a:xfrm>
            <a:prstGeom prst="rect">
              <a:avLst/>
            </a:prstGeom>
          </p:spPr>
        </p:pic>
        <p:pic>
          <p:nvPicPr>
            <p:cNvPr id="23" name="Image 22"/>
            <p:cNvPicPr>
              <a:picLocks noChangeAspect="1"/>
            </p:cNvPicPr>
            <p:nvPr/>
          </p:nvPicPr>
          <p:blipFill rotWithShape="1">
            <a:blip r:embed="rId40"/>
            <a:srcRect t="87715"/>
            <a:stretch/>
          </p:blipFill>
          <p:spPr>
            <a:xfrm>
              <a:off x="0" y="515393"/>
              <a:ext cx="12192000" cy="6905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41"/>
            <a:stretch>
              <a:fillRect/>
            </a:stretch>
          </p:blipFill>
          <p:spPr>
            <a:xfrm>
              <a:off x="6923940" y="11862"/>
              <a:ext cx="5268060" cy="562053"/>
            </a:xfrm>
            <a:prstGeom prst="rect">
              <a:avLst/>
            </a:prstGeom>
          </p:spPr>
        </p:pic>
      </p:grpSp>
      <p:sp>
        <p:nvSpPr>
          <p:cNvPr id="27" name="ZoneTexte 26"/>
          <p:cNvSpPr txBox="1"/>
          <p:nvPr>
            <p:custDataLst>
              <p:tags r:id="rId3"/>
            </p:custDataLst>
          </p:nvPr>
        </p:nvSpPr>
        <p:spPr>
          <a:xfrm>
            <a:off x="4754880" y="711398"/>
            <a:ext cx="273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036AB1"/>
                </a:solidFill>
              </a:rPr>
              <a:t>Modifier un stage</a:t>
            </a:r>
          </a:p>
        </p:txBody>
      </p:sp>
      <p:pic>
        <p:nvPicPr>
          <p:cNvPr id="28" name="Image 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42"/>
          <a:stretch>
            <a:fillRect/>
          </a:stretch>
        </p:blipFill>
        <p:spPr>
          <a:xfrm>
            <a:off x="6923940" y="89181"/>
            <a:ext cx="2178496" cy="368019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43"/>
          <a:srcRect l="53265" t="60683" r="5958" b="30747"/>
          <a:stretch/>
        </p:blipFill>
        <p:spPr>
          <a:xfrm flipV="1">
            <a:off x="4538750" y="1137700"/>
            <a:ext cx="3042458" cy="55407"/>
          </a:xfrm>
          <a:prstGeom prst="rect">
            <a:avLst/>
          </a:prstGeom>
        </p:spPr>
      </p:pic>
      <p:sp>
        <p:nvSpPr>
          <p:cNvPr id="44" name="ZoneTexte 43"/>
          <p:cNvSpPr txBox="1"/>
          <p:nvPr>
            <p:custDataLst>
              <p:tags r:id="rId6"/>
            </p:custDataLst>
          </p:nvPr>
        </p:nvSpPr>
        <p:spPr>
          <a:xfrm>
            <a:off x="4536631" y="1882812"/>
            <a:ext cx="656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Titre:</a:t>
            </a:r>
          </a:p>
        </p:txBody>
      </p:sp>
      <p:pic>
        <p:nvPicPr>
          <p:cNvPr id="45" name="Image 4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44"/>
          <a:stretch>
            <a:fillRect/>
          </a:stretch>
        </p:blipFill>
        <p:spPr>
          <a:xfrm>
            <a:off x="5193337" y="2569385"/>
            <a:ext cx="1838582" cy="47632"/>
          </a:xfrm>
          <a:prstGeom prst="rect">
            <a:avLst/>
          </a:prstGeom>
        </p:spPr>
      </p:pic>
      <p:sp>
        <p:nvSpPr>
          <p:cNvPr id="47" name="ZoneTexte 46"/>
          <p:cNvSpPr txBox="1"/>
          <p:nvPr>
            <p:custDataLst>
              <p:tags r:id="rId8"/>
            </p:custDataLst>
          </p:nvPr>
        </p:nvSpPr>
        <p:spPr>
          <a:xfrm>
            <a:off x="3990110" y="2290214"/>
            <a:ext cx="1203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Description:</a:t>
            </a:r>
          </a:p>
        </p:txBody>
      </p:sp>
      <p:sp>
        <p:nvSpPr>
          <p:cNvPr id="49" name="ZoneTexte 48"/>
          <p:cNvSpPr txBox="1"/>
          <p:nvPr>
            <p:custDataLst>
              <p:tags r:id="rId9"/>
            </p:custDataLst>
          </p:nvPr>
        </p:nvSpPr>
        <p:spPr>
          <a:xfrm>
            <a:off x="3507972" y="2720522"/>
            <a:ext cx="1685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Nombre de poste:</a:t>
            </a:r>
          </a:p>
        </p:txBody>
      </p:sp>
      <p:pic>
        <p:nvPicPr>
          <p:cNvPr id="50" name="Image 49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44"/>
          <a:stretch>
            <a:fillRect/>
          </a:stretch>
        </p:blipFill>
        <p:spPr>
          <a:xfrm>
            <a:off x="5186406" y="3013750"/>
            <a:ext cx="1838582" cy="47632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44"/>
          <a:stretch>
            <a:fillRect/>
          </a:stretch>
        </p:blipFill>
        <p:spPr>
          <a:xfrm>
            <a:off x="5176709" y="2125020"/>
            <a:ext cx="1838582" cy="47632"/>
          </a:xfrm>
          <a:prstGeom prst="rect">
            <a:avLst/>
          </a:prstGeom>
        </p:spPr>
      </p:pic>
      <p:sp>
        <p:nvSpPr>
          <p:cNvPr id="52" name="ZoneTexte 51"/>
          <p:cNvSpPr txBox="1"/>
          <p:nvPr>
            <p:custDataLst>
              <p:tags r:id="rId12"/>
            </p:custDataLst>
          </p:nvPr>
        </p:nvSpPr>
        <p:spPr>
          <a:xfrm>
            <a:off x="4405745" y="3198132"/>
            <a:ext cx="768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Statut:</a:t>
            </a:r>
          </a:p>
        </p:txBody>
      </p:sp>
      <p:pic>
        <p:nvPicPr>
          <p:cNvPr id="53" name="Image 5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44"/>
          <a:stretch>
            <a:fillRect/>
          </a:stretch>
        </p:blipFill>
        <p:spPr>
          <a:xfrm>
            <a:off x="5160083" y="3458115"/>
            <a:ext cx="1838582" cy="47632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44"/>
          <a:stretch>
            <a:fillRect/>
          </a:stretch>
        </p:blipFill>
        <p:spPr>
          <a:xfrm>
            <a:off x="5176709" y="3902480"/>
            <a:ext cx="1838582" cy="47632"/>
          </a:xfrm>
          <a:prstGeom prst="rect">
            <a:avLst/>
          </a:prstGeom>
        </p:spPr>
      </p:pic>
      <p:sp>
        <p:nvSpPr>
          <p:cNvPr id="55" name="ZoneTexte 54"/>
          <p:cNvSpPr txBox="1"/>
          <p:nvPr>
            <p:custDataLst>
              <p:tags r:id="rId15"/>
            </p:custDataLst>
          </p:nvPr>
        </p:nvSpPr>
        <p:spPr>
          <a:xfrm>
            <a:off x="3441469" y="3633163"/>
            <a:ext cx="1735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Période de travail:</a:t>
            </a:r>
          </a:p>
        </p:txBody>
      </p:sp>
      <p:pic>
        <p:nvPicPr>
          <p:cNvPr id="57" name="Image 56"/>
          <p:cNvPicPr>
            <a:picLocks noChangeAspect="1"/>
          </p:cNvPicPr>
          <p:nvPr>
            <p:custDataLst>
              <p:tags r:id="rId16"/>
            </p:custDataLst>
          </p:nvPr>
        </p:nvPicPr>
        <p:blipFill rotWithShape="1">
          <a:blip r:embed="rId45"/>
          <a:srcRect r="10325" b="8565"/>
          <a:stretch/>
        </p:blipFill>
        <p:spPr>
          <a:xfrm>
            <a:off x="5161467" y="4346845"/>
            <a:ext cx="1879412" cy="139367"/>
          </a:xfrm>
          <a:prstGeom prst="rect">
            <a:avLst/>
          </a:prstGeom>
        </p:spPr>
      </p:pic>
      <p:sp>
        <p:nvSpPr>
          <p:cNvPr id="58" name="ZoneTexte 57"/>
          <p:cNvSpPr txBox="1"/>
          <p:nvPr>
            <p:custDataLst>
              <p:tags r:id="rId17"/>
            </p:custDataLst>
          </p:nvPr>
        </p:nvSpPr>
        <p:spPr>
          <a:xfrm>
            <a:off x="2355853" y="4201482"/>
            <a:ext cx="2818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Nombre d’heures par semaine:</a:t>
            </a:r>
          </a:p>
        </p:txBody>
      </p:sp>
      <p:pic>
        <p:nvPicPr>
          <p:cNvPr id="59" name="Image 58"/>
          <p:cNvPicPr>
            <a:picLocks noChangeAspect="1"/>
          </p:cNvPicPr>
          <p:nvPr>
            <p:custDataLst>
              <p:tags r:id="rId18"/>
            </p:custDataLst>
          </p:nvPr>
        </p:nvPicPr>
        <p:blipFill rotWithShape="1">
          <a:blip r:embed="rId45"/>
          <a:srcRect r="10325" b="8565"/>
          <a:stretch/>
        </p:blipFill>
        <p:spPr>
          <a:xfrm>
            <a:off x="5155925" y="4882945"/>
            <a:ext cx="1879412" cy="139367"/>
          </a:xfrm>
          <a:prstGeom prst="rect">
            <a:avLst/>
          </a:prstGeom>
        </p:spPr>
      </p:pic>
      <p:sp>
        <p:nvSpPr>
          <p:cNvPr id="60" name="ZoneTexte 59"/>
          <p:cNvSpPr txBox="1"/>
          <p:nvPr>
            <p:custDataLst>
              <p:tags r:id="rId19"/>
            </p:custDataLst>
          </p:nvPr>
        </p:nvSpPr>
        <p:spPr>
          <a:xfrm>
            <a:off x="3937136" y="4735273"/>
            <a:ext cx="1309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Date début:</a:t>
            </a:r>
          </a:p>
        </p:txBody>
      </p:sp>
      <p:pic>
        <p:nvPicPr>
          <p:cNvPr id="62" name="Image 61"/>
          <p:cNvPicPr>
            <a:picLocks noChangeAspect="1"/>
          </p:cNvPicPr>
          <p:nvPr>
            <p:custDataLst>
              <p:tags r:id="rId20"/>
            </p:custDataLst>
          </p:nvPr>
        </p:nvPicPr>
        <p:blipFill rotWithShape="1">
          <a:blip r:embed="rId45"/>
          <a:srcRect r="10325" b="8565"/>
          <a:stretch/>
        </p:blipFill>
        <p:spPr>
          <a:xfrm>
            <a:off x="5125446" y="5419045"/>
            <a:ext cx="1879412" cy="139367"/>
          </a:xfrm>
          <a:prstGeom prst="rect">
            <a:avLst/>
          </a:prstGeom>
        </p:spPr>
      </p:pic>
      <p:sp>
        <p:nvSpPr>
          <p:cNvPr id="63" name="ZoneTexte 62"/>
          <p:cNvSpPr txBox="1"/>
          <p:nvPr>
            <p:custDataLst>
              <p:tags r:id="rId21"/>
            </p:custDataLst>
          </p:nvPr>
        </p:nvSpPr>
        <p:spPr>
          <a:xfrm>
            <a:off x="3690851" y="1474682"/>
            <a:ext cx="1498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Milieu de stage:</a:t>
            </a:r>
          </a:p>
        </p:txBody>
      </p:sp>
      <p:pic>
        <p:nvPicPr>
          <p:cNvPr id="64" name="Image 63"/>
          <p:cNvPicPr>
            <a:picLocks noChangeAspect="1"/>
          </p:cNvPicPr>
          <p:nvPr>
            <p:custDataLst>
              <p:tags r:id="rId22"/>
            </p:custDataLst>
          </p:nvPr>
        </p:nvPicPr>
        <p:blipFill rotWithShape="1">
          <a:blip r:embed="rId45"/>
          <a:srcRect r="10325" b="8565"/>
          <a:stretch/>
        </p:blipFill>
        <p:spPr>
          <a:xfrm>
            <a:off x="5119253" y="1649160"/>
            <a:ext cx="1879412" cy="139367"/>
          </a:xfrm>
          <a:prstGeom prst="rect">
            <a:avLst/>
          </a:prstGeom>
        </p:spPr>
      </p:pic>
      <p:sp>
        <p:nvSpPr>
          <p:cNvPr id="65" name="ZoneTexte 64"/>
          <p:cNvSpPr txBox="1"/>
          <p:nvPr>
            <p:custDataLst>
              <p:tags r:id="rId23"/>
            </p:custDataLst>
          </p:nvPr>
        </p:nvSpPr>
        <p:spPr>
          <a:xfrm>
            <a:off x="4536631" y="5632023"/>
            <a:ext cx="663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Actif:</a:t>
            </a:r>
          </a:p>
        </p:txBody>
      </p:sp>
      <p:pic>
        <p:nvPicPr>
          <p:cNvPr id="3" name="Image 2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46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202137" y="6147194"/>
            <a:ext cx="1009791" cy="438211"/>
          </a:xfrm>
          <a:prstGeom prst="rect">
            <a:avLst/>
          </a:prstGeom>
        </p:spPr>
      </p:pic>
      <p:sp>
        <p:nvSpPr>
          <p:cNvPr id="32" name="ZoneTexte 31"/>
          <p:cNvSpPr txBox="1"/>
          <p:nvPr>
            <p:custDataLst>
              <p:tags r:id="rId25"/>
            </p:custDataLst>
          </p:nvPr>
        </p:nvSpPr>
        <p:spPr>
          <a:xfrm>
            <a:off x="4254200" y="5228277"/>
            <a:ext cx="1177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Date fin:</a:t>
            </a:r>
          </a:p>
        </p:txBody>
      </p:sp>
      <p:pic>
        <p:nvPicPr>
          <p:cNvPr id="7" name="Image 6"/>
          <p:cNvPicPr>
            <a:picLocks noChangeAspect="1"/>
          </p:cNvPicPr>
          <p:nvPr>
            <p:custDataLst>
              <p:tags r:id="rId26"/>
            </p:custDataLst>
          </p:nvPr>
        </p:nvPicPr>
        <p:blipFill rotWithShape="1">
          <a:blip r:embed="rId47"/>
          <a:srcRect t="18093" r="9553"/>
          <a:stretch/>
        </p:blipFill>
        <p:spPr>
          <a:xfrm>
            <a:off x="5115015" y="3233653"/>
            <a:ext cx="1967429" cy="438354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>
            <p:custDataLst>
              <p:tags r:id="rId27"/>
            </p:custDataLst>
          </p:nvPr>
        </p:nvPicPr>
        <p:blipFill rotWithShape="1">
          <a:blip r:embed="rId47"/>
          <a:srcRect t="18093" r="9553"/>
          <a:stretch/>
        </p:blipFill>
        <p:spPr>
          <a:xfrm>
            <a:off x="5138608" y="3677292"/>
            <a:ext cx="1967429" cy="438354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>
            <p:custDataLst>
              <p:tags r:id="rId28"/>
            </p:custDataLst>
          </p:nvPr>
        </p:nvPicPr>
        <p:blipFill rotWithShape="1">
          <a:blip r:embed="rId47"/>
          <a:srcRect t="18093" r="9553"/>
          <a:stretch/>
        </p:blipFill>
        <p:spPr>
          <a:xfrm>
            <a:off x="5125446" y="1475345"/>
            <a:ext cx="1967429" cy="438354"/>
          </a:xfrm>
          <a:prstGeom prst="rect">
            <a:avLst/>
          </a:prstGeom>
        </p:spPr>
      </p:pic>
      <p:cxnSp>
        <p:nvCxnSpPr>
          <p:cNvPr id="10" name="Connecteur droit avec flèche 9"/>
          <p:cNvCxnSpPr/>
          <p:nvPr>
            <p:custDataLst>
              <p:tags r:id="rId29"/>
            </p:custDataLst>
          </p:nvPr>
        </p:nvCxnSpPr>
        <p:spPr>
          <a:xfrm flipH="1">
            <a:off x="7106038" y="4482851"/>
            <a:ext cx="1552314" cy="321905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/>
          <p:cNvPicPr>
            <a:picLocks noChangeAspect="1"/>
          </p:cNvPicPr>
          <p:nvPr>
            <p:custDataLst>
              <p:tags r:id="rId30"/>
            </p:custDataLst>
          </p:nvPr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099" y="3059076"/>
            <a:ext cx="2943657" cy="1640193"/>
          </a:xfrm>
          <a:prstGeom prst="rect">
            <a:avLst/>
          </a:prstGeom>
        </p:spPr>
      </p:pic>
      <p:cxnSp>
        <p:nvCxnSpPr>
          <p:cNvPr id="46" name="Connecteur droit avec flèche 45"/>
          <p:cNvCxnSpPr/>
          <p:nvPr>
            <p:custDataLst>
              <p:tags r:id="rId31"/>
            </p:custDataLst>
          </p:nvPr>
        </p:nvCxnSpPr>
        <p:spPr>
          <a:xfrm flipH="1">
            <a:off x="7082444" y="4692436"/>
            <a:ext cx="1532313" cy="64934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/>
          <p:cNvPicPr>
            <a:picLocks noChangeAspect="1"/>
          </p:cNvPicPr>
          <p:nvPr>
            <p:custDataLst>
              <p:tags r:id="rId32"/>
            </p:custDataLst>
          </p:nvPr>
        </p:nvPicPr>
        <p:blipFill>
          <a:blip r:embed="rId49"/>
          <a:stretch>
            <a:fillRect/>
          </a:stretch>
        </p:blipFill>
        <p:spPr>
          <a:xfrm>
            <a:off x="4246531" y="582956"/>
            <a:ext cx="590632" cy="543001"/>
          </a:xfrm>
          <a:prstGeom prst="rect">
            <a:avLst/>
          </a:prstGeom>
        </p:spPr>
      </p:pic>
      <p:cxnSp>
        <p:nvCxnSpPr>
          <p:cNvPr id="43" name="Connecteur droit avec flèche 42"/>
          <p:cNvCxnSpPr/>
          <p:nvPr>
            <p:custDataLst>
              <p:tags r:id="rId33"/>
            </p:custDataLst>
          </p:nvPr>
        </p:nvCxnSpPr>
        <p:spPr>
          <a:xfrm flipH="1" flipV="1">
            <a:off x="7040879" y="2459215"/>
            <a:ext cx="999002" cy="3325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>
            <p:custDataLst>
              <p:tags r:id="rId34"/>
            </p:custDataLst>
          </p:nvPr>
        </p:nvSpPr>
        <p:spPr>
          <a:xfrm>
            <a:off x="8039881" y="2343243"/>
            <a:ext cx="670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 err="1"/>
              <a:t>Text</a:t>
            </a:r>
            <a:r>
              <a:rPr lang="fr-CA" sz="1000" dirty="0"/>
              <a:t> area</a:t>
            </a:r>
          </a:p>
        </p:txBody>
      </p:sp>
      <p:sp>
        <p:nvSpPr>
          <p:cNvPr id="56" name="ZoneTexte 55"/>
          <p:cNvSpPr txBox="1"/>
          <p:nvPr>
            <p:custDataLst>
              <p:tags r:id="rId35"/>
            </p:custDataLst>
          </p:nvPr>
        </p:nvSpPr>
        <p:spPr>
          <a:xfrm>
            <a:off x="114534" y="588287"/>
            <a:ext cx="22413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/>
              <a:t>Visible seulement par le coordonnateur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50"/>
          <a:stretch>
            <a:fillRect/>
          </a:stretch>
        </p:blipFill>
        <p:spPr>
          <a:xfrm>
            <a:off x="5343440" y="5704531"/>
            <a:ext cx="1219370" cy="209579"/>
          </a:xfrm>
          <a:prstGeom prst="rect">
            <a:avLst/>
          </a:prstGeom>
        </p:spPr>
      </p:pic>
      <p:pic>
        <p:nvPicPr>
          <p:cNvPr id="61" name="Image 60">
            <a:extLst>
              <a:ext uri="{FF2B5EF4-FFF2-40B4-BE49-F238E27FC236}">
                <a16:creationId xmlns:a16="http://schemas.microsoft.com/office/drawing/2014/main" id="{DA043B88-DDB1-411F-A882-48ED23C967FB}"/>
              </a:ext>
            </a:extLst>
          </p:cNvPr>
          <p:cNvPicPr>
            <a:picLocks noChangeAspect="1"/>
          </p:cNvPicPr>
          <p:nvPr>
            <p:custDataLst>
              <p:tags r:id="rId36"/>
            </p:custDataLst>
          </p:nvPr>
        </p:nvPicPr>
        <p:blipFill>
          <a:blip r:embed="rId51"/>
          <a:stretch>
            <a:fillRect/>
          </a:stretch>
        </p:blipFill>
        <p:spPr>
          <a:xfrm>
            <a:off x="6553019" y="6198598"/>
            <a:ext cx="1295581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482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1"/>
          <a:srcRect b="74442"/>
          <a:stretch/>
        </p:blipFill>
        <p:spPr>
          <a:xfrm>
            <a:off x="-1" y="6651466"/>
            <a:ext cx="12192001" cy="189909"/>
          </a:xfrm>
          <a:prstGeom prst="rect">
            <a:avLst/>
          </a:prstGeom>
        </p:spPr>
      </p:pic>
      <p:grpSp>
        <p:nvGrpSpPr>
          <p:cNvPr id="25" name="Groupe 24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584444"/>
            <a:chOff x="0" y="0"/>
            <a:chExt cx="12192000" cy="584444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 rotWithShape="1">
            <a:blip r:embed="rId42"/>
            <a:srcRect r="89350"/>
            <a:stretch/>
          </p:blipFill>
          <p:spPr>
            <a:xfrm>
              <a:off x="0" y="0"/>
              <a:ext cx="1931667" cy="552527"/>
            </a:xfrm>
            <a:prstGeom prst="rect">
              <a:avLst/>
            </a:prstGeom>
          </p:spPr>
        </p:pic>
        <p:pic>
          <p:nvPicPr>
            <p:cNvPr id="23" name="Image 22"/>
            <p:cNvPicPr>
              <a:picLocks noChangeAspect="1"/>
            </p:cNvPicPr>
            <p:nvPr/>
          </p:nvPicPr>
          <p:blipFill rotWithShape="1">
            <a:blip r:embed="rId43"/>
            <a:srcRect t="87715"/>
            <a:stretch/>
          </p:blipFill>
          <p:spPr>
            <a:xfrm>
              <a:off x="0" y="515393"/>
              <a:ext cx="12192000" cy="6905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44"/>
            <a:stretch>
              <a:fillRect/>
            </a:stretch>
          </p:blipFill>
          <p:spPr>
            <a:xfrm>
              <a:off x="6923940" y="11862"/>
              <a:ext cx="5268060" cy="562053"/>
            </a:xfrm>
            <a:prstGeom prst="rect">
              <a:avLst/>
            </a:prstGeom>
          </p:spPr>
        </p:pic>
      </p:grpSp>
      <p:sp>
        <p:nvSpPr>
          <p:cNvPr id="27" name="ZoneTexte 26"/>
          <p:cNvSpPr txBox="1"/>
          <p:nvPr>
            <p:custDataLst>
              <p:tags r:id="rId3"/>
            </p:custDataLst>
          </p:nvPr>
        </p:nvSpPr>
        <p:spPr>
          <a:xfrm>
            <a:off x="3841610" y="674825"/>
            <a:ext cx="354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036AB1"/>
                </a:solidFill>
              </a:rPr>
              <a:t>Visionner un stage</a:t>
            </a:r>
          </a:p>
        </p:txBody>
      </p:sp>
      <p:pic>
        <p:nvPicPr>
          <p:cNvPr id="28" name="Image 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45"/>
          <a:stretch>
            <a:fillRect/>
          </a:stretch>
        </p:blipFill>
        <p:spPr>
          <a:xfrm>
            <a:off x="6923940" y="89181"/>
            <a:ext cx="2178496" cy="368019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46"/>
          <a:srcRect l="53265" t="60683" r="5958" b="30747"/>
          <a:stretch/>
        </p:blipFill>
        <p:spPr>
          <a:xfrm flipV="1">
            <a:off x="3771530" y="1101127"/>
            <a:ext cx="3042458" cy="55407"/>
          </a:xfrm>
          <a:prstGeom prst="rect">
            <a:avLst/>
          </a:prstGeom>
        </p:spPr>
      </p:pic>
      <p:sp>
        <p:nvSpPr>
          <p:cNvPr id="44" name="ZoneTexte 43"/>
          <p:cNvSpPr txBox="1"/>
          <p:nvPr>
            <p:custDataLst>
              <p:tags r:id="rId6"/>
            </p:custDataLst>
          </p:nvPr>
        </p:nvSpPr>
        <p:spPr>
          <a:xfrm>
            <a:off x="4478442" y="1882812"/>
            <a:ext cx="656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Titre:</a:t>
            </a:r>
          </a:p>
        </p:txBody>
      </p:sp>
      <p:pic>
        <p:nvPicPr>
          <p:cNvPr id="45" name="Image 4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47"/>
          <a:stretch>
            <a:fillRect/>
          </a:stretch>
        </p:blipFill>
        <p:spPr>
          <a:xfrm>
            <a:off x="5135148" y="2569385"/>
            <a:ext cx="1838582" cy="47632"/>
          </a:xfrm>
          <a:prstGeom prst="rect">
            <a:avLst/>
          </a:prstGeom>
        </p:spPr>
      </p:pic>
      <p:sp>
        <p:nvSpPr>
          <p:cNvPr id="47" name="ZoneTexte 46"/>
          <p:cNvSpPr txBox="1"/>
          <p:nvPr>
            <p:custDataLst>
              <p:tags r:id="rId8"/>
            </p:custDataLst>
          </p:nvPr>
        </p:nvSpPr>
        <p:spPr>
          <a:xfrm>
            <a:off x="3931921" y="2290214"/>
            <a:ext cx="1203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Description:</a:t>
            </a:r>
          </a:p>
        </p:txBody>
      </p:sp>
      <p:sp>
        <p:nvSpPr>
          <p:cNvPr id="49" name="ZoneTexte 48"/>
          <p:cNvSpPr txBox="1"/>
          <p:nvPr>
            <p:custDataLst>
              <p:tags r:id="rId9"/>
            </p:custDataLst>
          </p:nvPr>
        </p:nvSpPr>
        <p:spPr>
          <a:xfrm>
            <a:off x="3449783" y="2720522"/>
            <a:ext cx="1685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Nombre de poste:</a:t>
            </a:r>
          </a:p>
        </p:txBody>
      </p:sp>
      <p:pic>
        <p:nvPicPr>
          <p:cNvPr id="50" name="Image 49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47"/>
          <a:stretch>
            <a:fillRect/>
          </a:stretch>
        </p:blipFill>
        <p:spPr>
          <a:xfrm>
            <a:off x="5128217" y="3013750"/>
            <a:ext cx="1838582" cy="47632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47"/>
          <a:stretch>
            <a:fillRect/>
          </a:stretch>
        </p:blipFill>
        <p:spPr>
          <a:xfrm>
            <a:off x="5118520" y="2125020"/>
            <a:ext cx="1838582" cy="47632"/>
          </a:xfrm>
          <a:prstGeom prst="rect">
            <a:avLst/>
          </a:prstGeom>
        </p:spPr>
      </p:pic>
      <p:sp>
        <p:nvSpPr>
          <p:cNvPr id="52" name="ZoneTexte 51"/>
          <p:cNvSpPr txBox="1"/>
          <p:nvPr>
            <p:custDataLst>
              <p:tags r:id="rId12"/>
            </p:custDataLst>
          </p:nvPr>
        </p:nvSpPr>
        <p:spPr>
          <a:xfrm>
            <a:off x="4347556" y="3198132"/>
            <a:ext cx="768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Statut:</a:t>
            </a:r>
          </a:p>
        </p:txBody>
      </p:sp>
      <p:pic>
        <p:nvPicPr>
          <p:cNvPr id="53" name="Image 5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47"/>
          <a:stretch>
            <a:fillRect/>
          </a:stretch>
        </p:blipFill>
        <p:spPr>
          <a:xfrm>
            <a:off x="5101894" y="3458115"/>
            <a:ext cx="1838582" cy="47632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47"/>
          <a:stretch>
            <a:fillRect/>
          </a:stretch>
        </p:blipFill>
        <p:spPr>
          <a:xfrm>
            <a:off x="5118520" y="3902480"/>
            <a:ext cx="1838582" cy="47632"/>
          </a:xfrm>
          <a:prstGeom prst="rect">
            <a:avLst/>
          </a:prstGeom>
        </p:spPr>
      </p:pic>
      <p:sp>
        <p:nvSpPr>
          <p:cNvPr id="55" name="ZoneTexte 54"/>
          <p:cNvSpPr txBox="1"/>
          <p:nvPr>
            <p:custDataLst>
              <p:tags r:id="rId15"/>
            </p:custDataLst>
          </p:nvPr>
        </p:nvSpPr>
        <p:spPr>
          <a:xfrm>
            <a:off x="3383280" y="3633163"/>
            <a:ext cx="1735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Période de travail:</a:t>
            </a:r>
          </a:p>
        </p:txBody>
      </p:sp>
      <p:pic>
        <p:nvPicPr>
          <p:cNvPr id="57" name="Image 56"/>
          <p:cNvPicPr>
            <a:picLocks noChangeAspect="1"/>
          </p:cNvPicPr>
          <p:nvPr>
            <p:custDataLst>
              <p:tags r:id="rId16"/>
            </p:custDataLst>
          </p:nvPr>
        </p:nvPicPr>
        <p:blipFill rotWithShape="1">
          <a:blip r:embed="rId48"/>
          <a:srcRect r="10325" b="8565"/>
          <a:stretch/>
        </p:blipFill>
        <p:spPr>
          <a:xfrm>
            <a:off x="5103278" y="4346845"/>
            <a:ext cx="1879412" cy="139367"/>
          </a:xfrm>
          <a:prstGeom prst="rect">
            <a:avLst/>
          </a:prstGeom>
        </p:spPr>
      </p:pic>
      <p:sp>
        <p:nvSpPr>
          <p:cNvPr id="58" name="ZoneTexte 57"/>
          <p:cNvSpPr txBox="1"/>
          <p:nvPr>
            <p:custDataLst>
              <p:tags r:id="rId17"/>
            </p:custDataLst>
          </p:nvPr>
        </p:nvSpPr>
        <p:spPr>
          <a:xfrm>
            <a:off x="2297664" y="4201482"/>
            <a:ext cx="2818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Nombre d’heures par semaine:</a:t>
            </a:r>
          </a:p>
        </p:txBody>
      </p:sp>
      <p:pic>
        <p:nvPicPr>
          <p:cNvPr id="59" name="Image 58"/>
          <p:cNvPicPr>
            <a:picLocks noChangeAspect="1"/>
          </p:cNvPicPr>
          <p:nvPr>
            <p:custDataLst>
              <p:tags r:id="rId18"/>
            </p:custDataLst>
          </p:nvPr>
        </p:nvPicPr>
        <p:blipFill rotWithShape="1">
          <a:blip r:embed="rId48"/>
          <a:srcRect r="10325" b="8565"/>
          <a:stretch/>
        </p:blipFill>
        <p:spPr>
          <a:xfrm>
            <a:off x="5097736" y="4882945"/>
            <a:ext cx="1879412" cy="139367"/>
          </a:xfrm>
          <a:prstGeom prst="rect">
            <a:avLst/>
          </a:prstGeom>
        </p:spPr>
      </p:pic>
      <p:sp>
        <p:nvSpPr>
          <p:cNvPr id="60" name="ZoneTexte 59"/>
          <p:cNvSpPr txBox="1"/>
          <p:nvPr>
            <p:custDataLst>
              <p:tags r:id="rId19"/>
            </p:custDataLst>
          </p:nvPr>
        </p:nvSpPr>
        <p:spPr>
          <a:xfrm>
            <a:off x="3878947" y="4735273"/>
            <a:ext cx="1309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Date début:</a:t>
            </a:r>
          </a:p>
        </p:txBody>
      </p:sp>
      <p:pic>
        <p:nvPicPr>
          <p:cNvPr id="62" name="Image 61"/>
          <p:cNvPicPr>
            <a:picLocks noChangeAspect="1"/>
          </p:cNvPicPr>
          <p:nvPr>
            <p:custDataLst>
              <p:tags r:id="rId20"/>
            </p:custDataLst>
          </p:nvPr>
        </p:nvPicPr>
        <p:blipFill rotWithShape="1">
          <a:blip r:embed="rId48"/>
          <a:srcRect r="10325" b="8565"/>
          <a:stretch/>
        </p:blipFill>
        <p:spPr>
          <a:xfrm>
            <a:off x="5067257" y="5419045"/>
            <a:ext cx="1879412" cy="139367"/>
          </a:xfrm>
          <a:prstGeom prst="rect">
            <a:avLst/>
          </a:prstGeom>
        </p:spPr>
      </p:pic>
      <p:sp>
        <p:nvSpPr>
          <p:cNvPr id="63" name="ZoneTexte 62"/>
          <p:cNvSpPr txBox="1"/>
          <p:nvPr>
            <p:custDataLst>
              <p:tags r:id="rId21"/>
            </p:custDataLst>
          </p:nvPr>
        </p:nvSpPr>
        <p:spPr>
          <a:xfrm>
            <a:off x="3632662" y="1474682"/>
            <a:ext cx="1498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Milieu de stage:</a:t>
            </a:r>
          </a:p>
        </p:txBody>
      </p:sp>
      <p:pic>
        <p:nvPicPr>
          <p:cNvPr id="64" name="Image 63"/>
          <p:cNvPicPr>
            <a:picLocks noChangeAspect="1"/>
          </p:cNvPicPr>
          <p:nvPr>
            <p:custDataLst>
              <p:tags r:id="rId22"/>
            </p:custDataLst>
          </p:nvPr>
        </p:nvPicPr>
        <p:blipFill rotWithShape="1">
          <a:blip r:embed="rId48"/>
          <a:srcRect r="10325" b="8565"/>
          <a:stretch/>
        </p:blipFill>
        <p:spPr>
          <a:xfrm>
            <a:off x="5061064" y="1649160"/>
            <a:ext cx="1879412" cy="139367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49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67661" y="6193786"/>
            <a:ext cx="1009791" cy="438211"/>
          </a:xfrm>
          <a:prstGeom prst="rect">
            <a:avLst/>
          </a:prstGeom>
        </p:spPr>
      </p:pic>
      <p:sp>
        <p:nvSpPr>
          <p:cNvPr id="32" name="ZoneTexte 31"/>
          <p:cNvSpPr txBox="1"/>
          <p:nvPr>
            <p:custDataLst>
              <p:tags r:id="rId24"/>
            </p:custDataLst>
          </p:nvPr>
        </p:nvSpPr>
        <p:spPr>
          <a:xfrm>
            <a:off x="4196011" y="5228277"/>
            <a:ext cx="1177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Date fin:</a:t>
            </a:r>
          </a:p>
        </p:txBody>
      </p:sp>
      <p:pic>
        <p:nvPicPr>
          <p:cNvPr id="8" name="Image 7"/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50"/>
          <a:stretch>
            <a:fillRect/>
          </a:stretch>
        </p:blipFill>
        <p:spPr>
          <a:xfrm>
            <a:off x="6813583" y="6260816"/>
            <a:ext cx="1295581" cy="362001"/>
          </a:xfrm>
          <a:prstGeom prst="rect">
            <a:avLst/>
          </a:prstGeom>
        </p:spPr>
      </p:pic>
      <p:sp>
        <p:nvSpPr>
          <p:cNvPr id="41" name="ZoneTexte 40"/>
          <p:cNvSpPr txBox="1"/>
          <p:nvPr>
            <p:custDataLst>
              <p:tags r:id="rId26"/>
            </p:custDataLst>
          </p:nvPr>
        </p:nvSpPr>
        <p:spPr>
          <a:xfrm>
            <a:off x="5248837" y="1410710"/>
            <a:ext cx="1498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chemeClr val="bg1">
                    <a:lumMod val="75000"/>
                  </a:schemeClr>
                </a:solidFill>
              </a:rPr>
              <a:t>Milieu de stage</a:t>
            </a:r>
          </a:p>
        </p:txBody>
      </p:sp>
      <p:sp>
        <p:nvSpPr>
          <p:cNvPr id="43" name="ZoneTexte 42"/>
          <p:cNvSpPr txBox="1"/>
          <p:nvPr>
            <p:custDataLst>
              <p:tags r:id="rId27"/>
            </p:custDataLst>
          </p:nvPr>
        </p:nvSpPr>
        <p:spPr>
          <a:xfrm>
            <a:off x="5691636" y="1867724"/>
            <a:ext cx="1498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chemeClr val="bg1">
                    <a:lumMod val="75000"/>
                  </a:schemeClr>
                </a:solidFill>
              </a:rPr>
              <a:t>Titre</a:t>
            </a:r>
          </a:p>
        </p:txBody>
      </p:sp>
      <p:sp>
        <p:nvSpPr>
          <p:cNvPr id="48" name="ZoneTexte 47"/>
          <p:cNvSpPr txBox="1"/>
          <p:nvPr>
            <p:custDataLst>
              <p:tags r:id="rId28"/>
            </p:custDataLst>
          </p:nvPr>
        </p:nvSpPr>
        <p:spPr>
          <a:xfrm>
            <a:off x="5373890" y="2299207"/>
            <a:ext cx="1498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chemeClr val="bg1">
                    <a:lumMod val="75000"/>
                  </a:schemeClr>
                </a:solidFill>
              </a:rPr>
              <a:t>Description</a:t>
            </a:r>
          </a:p>
        </p:txBody>
      </p:sp>
      <p:sp>
        <p:nvSpPr>
          <p:cNvPr id="56" name="ZoneTexte 55"/>
          <p:cNvSpPr txBox="1"/>
          <p:nvPr>
            <p:custDataLst>
              <p:tags r:id="rId29"/>
            </p:custDataLst>
          </p:nvPr>
        </p:nvSpPr>
        <p:spPr>
          <a:xfrm>
            <a:off x="5171036" y="2707899"/>
            <a:ext cx="1642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chemeClr val="bg1">
                    <a:lumMod val="75000"/>
                  </a:schemeClr>
                </a:solidFill>
              </a:rPr>
              <a:t>Nombre de poste</a:t>
            </a:r>
          </a:p>
        </p:txBody>
      </p:sp>
      <p:sp>
        <p:nvSpPr>
          <p:cNvPr id="61" name="ZoneTexte 60"/>
          <p:cNvSpPr txBox="1"/>
          <p:nvPr>
            <p:custDataLst>
              <p:tags r:id="rId30"/>
            </p:custDataLst>
          </p:nvPr>
        </p:nvSpPr>
        <p:spPr>
          <a:xfrm>
            <a:off x="5691636" y="3163811"/>
            <a:ext cx="1498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chemeClr val="bg1">
                    <a:lumMod val="75000"/>
                  </a:schemeClr>
                </a:solidFill>
              </a:rPr>
              <a:t>Statut</a:t>
            </a:r>
          </a:p>
        </p:txBody>
      </p:sp>
      <p:sp>
        <p:nvSpPr>
          <p:cNvPr id="66" name="ZoneTexte 65"/>
          <p:cNvSpPr txBox="1"/>
          <p:nvPr>
            <p:custDataLst>
              <p:tags r:id="rId31"/>
            </p:custDataLst>
          </p:nvPr>
        </p:nvSpPr>
        <p:spPr>
          <a:xfrm>
            <a:off x="5166310" y="3621249"/>
            <a:ext cx="1800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chemeClr val="bg1">
                    <a:lumMod val="75000"/>
                  </a:schemeClr>
                </a:solidFill>
              </a:rPr>
              <a:t>Période de travail</a:t>
            </a:r>
          </a:p>
        </p:txBody>
      </p:sp>
      <p:sp>
        <p:nvSpPr>
          <p:cNvPr id="67" name="ZoneTexte 66"/>
          <p:cNvSpPr txBox="1"/>
          <p:nvPr>
            <p:custDataLst>
              <p:tags r:id="rId32"/>
            </p:custDataLst>
          </p:nvPr>
        </p:nvSpPr>
        <p:spPr>
          <a:xfrm>
            <a:off x="5141664" y="4161560"/>
            <a:ext cx="1816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chemeClr val="bg1">
                    <a:lumMod val="75000"/>
                  </a:schemeClr>
                </a:solidFill>
              </a:rPr>
              <a:t>Nombres d’heures</a:t>
            </a:r>
          </a:p>
        </p:txBody>
      </p:sp>
      <p:sp>
        <p:nvSpPr>
          <p:cNvPr id="68" name="ZoneTexte 67"/>
          <p:cNvSpPr txBox="1"/>
          <p:nvPr>
            <p:custDataLst>
              <p:tags r:id="rId33"/>
            </p:custDataLst>
          </p:nvPr>
        </p:nvSpPr>
        <p:spPr>
          <a:xfrm>
            <a:off x="5381641" y="4685399"/>
            <a:ext cx="1498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chemeClr val="bg1">
                    <a:lumMod val="75000"/>
                  </a:schemeClr>
                </a:solidFill>
              </a:rPr>
              <a:t>Date début</a:t>
            </a:r>
          </a:p>
        </p:txBody>
      </p:sp>
      <p:sp>
        <p:nvSpPr>
          <p:cNvPr id="69" name="ZoneTexte 68"/>
          <p:cNvSpPr txBox="1"/>
          <p:nvPr>
            <p:custDataLst>
              <p:tags r:id="rId34"/>
            </p:custDataLst>
          </p:nvPr>
        </p:nvSpPr>
        <p:spPr>
          <a:xfrm>
            <a:off x="5525277" y="5193784"/>
            <a:ext cx="1498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chemeClr val="bg1">
                    <a:lumMod val="75000"/>
                  </a:schemeClr>
                </a:solidFill>
              </a:rPr>
              <a:t>Date fin</a:t>
            </a:r>
          </a:p>
        </p:txBody>
      </p:sp>
      <p:pic>
        <p:nvPicPr>
          <p:cNvPr id="9" name="Image 8"/>
          <p:cNvPicPr>
            <a:picLocks noChangeAspect="1"/>
          </p:cNvPicPr>
          <p:nvPr>
            <p:custDataLst>
              <p:tags r:id="rId35"/>
            </p:custDataLst>
          </p:nvPr>
        </p:nvPicPr>
        <p:blipFill>
          <a:blip r:embed="rId51"/>
          <a:stretch>
            <a:fillRect/>
          </a:stretch>
        </p:blipFill>
        <p:spPr>
          <a:xfrm>
            <a:off x="3399267" y="711078"/>
            <a:ext cx="466790" cy="304843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>
            <p:custDataLst>
              <p:tags r:id="rId36"/>
            </p:custDataLst>
          </p:nvPr>
        </p:nvPicPr>
        <p:blipFill>
          <a:blip r:embed="rId52"/>
          <a:stretch>
            <a:fillRect/>
          </a:stretch>
        </p:blipFill>
        <p:spPr>
          <a:xfrm>
            <a:off x="4950042" y="6249543"/>
            <a:ext cx="1790950" cy="362001"/>
          </a:xfrm>
          <a:prstGeom prst="rect">
            <a:avLst/>
          </a:prstGeom>
        </p:spPr>
      </p:pic>
      <p:sp>
        <p:nvSpPr>
          <p:cNvPr id="70" name="ZoneTexte 69"/>
          <p:cNvSpPr txBox="1"/>
          <p:nvPr>
            <p:custDataLst>
              <p:tags r:id="rId37"/>
            </p:custDataLst>
          </p:nvPr>
        </p:nvSpPr>
        <p:spPr>
          <a:xfrm>
            <a:off x="8437310" y="5858718"/>
            <a:ext cx="22413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/>
              <a:t>Visible seulement par le coordonnateur</a:t>
            </a:r>
          </a:p>
        </p:txBody>
      </p:sp>
      <p:cxnSp>
        <p:nvCxnSpPr>
          <p:cNvPr id="6" name="Connecteur en angle 5"/>
          <p:cNvCxnSpPr>
            <a:stCxn id="70" idx="1"/>
            <a:endCxn id="46" idx="0"/>
          </p:cNvCxnSpPr>
          <p:nvPr>
            <p:custDataLst>
              <p:tags r:id="rId38"/>
            </p:custDataLst>
          </p:nvPr>
        </p:nvCxnSpPr>
        <p:spPr>
          <a:xfrm rot="10800000" flipV="1">
            <a:off x="5845518" y="5981829"/>
            <a:ext cx="2591793" cy="267714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en angle 9"/>
          <p:cNvCxnSpPr>
            <a:stCxn id="70" idx="1"/>
            <a:endCxn id="8" idx="0"/>
          </p:cNvCxnSpPr>
          <p:nvPr>
            <p:custDataLst>
              <p:tags r:id="rId39"/>
            </p:custDataLst>
          </p:nvPr>
        </p:nvCxnSpPr>
        <p:spPr>
          <a:xfrm rot="10800000" flipV="1">
            <a:off x="7461374" y="5981828"/>
            <a:ext cx="975936" cy="278987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090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32"/>
          <a:srcRect b="74442"/>
          <a:stretch/>
        </p:blipFill>
        <p:spPr>
          <a:xfrm>
            <a:off x="-1" y="6651466"/>
            <a:ext cx="12192001" cy="189909"/>
          </a:xfrm>
          <a:prstGeom prst="rect">
            <a:avLst/>
          </a:prstGeom>
        </p:spPr>
      </p:pic>
      <p:grpSp>
        <p:nvGrpSpPr>
          <p:cNvPr id="25" name="Groupe 24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584444"/>
            <a:chOff x="0" y="0"/>
            <a:chExt cx="12192000" cy="584444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 rotWithShape="1">
            <a:blip r:embed="rId33"/>
            <a:srcRect r="89350"/>
            <a:stretch/>
          </p:blipFill>
          <p:spPr>
            <a:xfrm>
              <a:off x="0" y="0"/>
              <a:ext cx="1931667" cy="552527"/>
            </a:xfrm>
            <a:prstGeom prst="rect">
              <a:avLst/>
            </a:prstGeom>
          </p:spPr>
        </p:pic>
        <p:pic>
          <p:nvPicPr>
            <p:cNvPr id="23" name="Image 22"/>
            <p:cNvPicPr>
              <a:picLocks noChangeAspect="1"/>
            </p:cNvPicPr>
            <p:nvPr/>
          </p:nvPicPr>
          <p:blipFill rotWithShape="1">
            <a:blip r:embed="rId34"/>
            <a:srcRect t="87715"/>
            <a:stretch/>
          </p:blipFill>
          <p:spPr>
            <a:xfrm>
              <a:off x="0" y="515393"/>
              <a:ext cx="12192000" cy="6905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35"/>
            <a:stretch>
              <a:fillRect/>
            </a:stretch>
          </p:blipFill>
          <p:spPr>
            <a:xfrm>
              <a:off x="6923940" y="11862"/>
              <a:ext cx="5268060" cy="562053"/>
            </a:xfrm>
            <a:prstGeom prst="rect">
              <a:avLst/>
            </a:prstGeom>
          </p:spPr>
        </p:pic>
      </p:grpSp>
      <p:pic>
        <p:nvPicPr>
          <p:cNvPr id="28" name="Image 2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36"/>
          <a:stretch>
            <a:fillRect/>
          </a:stretch>
        </p:blipFill>
        <p:spPr>
          <a:xfrm>
            <a:off x="6923940" y="89181"/>
            <a:ext cx="2178496" cy="368019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7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58576" y="6100878"/>
            <a:ext cx="1009791" cy="438211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8"/>
          <a:stretch>
            <a:fillRect/>
          </a:stretch>
        </p:blipFill>
        <p:spPr>
          <a:xfrm>
            <a:off x="1711859" y="665836"/>
            <a:ext cx="733527" cy="514422"/>
          </a:xfrm>
          <a:prstGeom prst="rect">
            <a:avLst/>
          </a:prstGeom>
        </p:spPr>
      </p:pic>
      <p:sp>
        <p:nvSpPr>
          <p:cNvPr id="104" name="ZoneTexte 103"/>
          <p:cNvSpPr txBox="1"/>
          <p:nvPr>
            <p:custDataLst>
              <p:tags r:id="rId6"/>
            </p:custDataLst>
          </p:nvPr>
        </p:nvSpPr>
        <p:spPr>
          <a:xfrm>
            <a:off x="2358577" y="700488"/>
            <a:ext cx="354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036AB1"/>
                </a:solidFill>
              </a:rPr>
              <a:t>Stage en attente d’assignation</a:t>
            </a:r>
          </a:p>
        </p:txBody>
      </p:sp>
      <p:pic>
        <p:nvPicPr>
          <p:cNvPr id="105" name="Image 104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39"/>
          <a:srcRect l="53265" t="60683" r="5958" b="30747"/>
          <a:stretch/>
        </p:blipFill>
        <p:spPr>
          <a:xfrm flipV="1">
            <a:off x="2288497" y="1126790"/>
            <a:ext cx="3042458" cy="55407"/>
          </a:xfrm>
          <a:prstGeom prst="rect">
            <a:avLst/>
          </a:prstGeom>
        </p:spPr>
      </p:pic>
      <p:cxnSp>
        <p:nvCxnSpPr>
          <p:cNvPr id="20" name="Connecteur droit avec flèche 19"/>
          <p:cNvCxnSpPr/>
          <p:nvPr>
            <p:custDataLst>
              <p:tags r:id="rId8"/>
            </p:custDataLst>
          </p:nvPr>
        </p:nvCxnSpPr>
        <p:spPr>
          <a:xfrm flipH="1" flipV="1">
            <a:off x="9271000" y="2114550"/>
            <a:ext cx="1196241" cy="486407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>
            <p:custDataLst>
              <p:tags r:id="rId9"/>
            </p:custDataLst>
          </p:nvPr>
        </p:nvSpPr>
        <p:spPr>
          <a:xfrm>
            <a:off x="10197841" y="2865834"/>
            <a:ext cx="19287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/>
              <a:t>Peut être agrandi et rapetisser</a:t>
            </a:r>
          </a:p>
          <a:p>
            <a:r>
              <a:rPr lang="fr-CA" sz="1100" dirty="0"/>
              <a:t>(collapse)</a:t>
            </a:r>
          </a:p>
        </p:txBody>
      </p:sp>
      <p:sp>
        <p:nvSpPr>
          <p:cNvPr id="59" name="ZoneTexte 58"/>
          <p:cNvSpPr txBox="1"/>
          <p:nvPr>
            <p:custDataLst>
              <p:tags r:id="rId10"/>
            </p:custDataLst>
          </p:nvPr>
        </p:nvSpPr>
        <p:spPr>
          <a:xfrm>
            <a:off x="-1" y="562737"/>
            <a:ext cx="22413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/>
              <a:t>Visible seulement par le coordonnateur</a:t>
            </a:r>
          </a:p>
        </p:txBody>
      </p:sp>
      <p:pic>
        <p:nvPicPr>
          <p:cNvPr id="21" name="Image 20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40"/>
          <a:stretch>
            <a:fillRect/>
          </a:stretch>
        </p:blipFill>
        <p:spPr>
          <a:xfrm>
            <a:off x="2358576" y="1210182"/>
            <a:ext cx="6810137" cy="4735467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41"/>
          <a:stretch>
            <a:fillRect/>
          </a:stretch>
        </p:blipFill>
        <p:spPr>
          <a:xfrm>
            <a:off x="2686737" y="1995225"/>
            <a:ext cx="6078321" cy="2781782"/>
          </a:xfrm>
          <a:prstGeom prst="rect">
            <a:avLst/>
          </a:prstGeom>
        </p:spPr>
      </p:pic>
      <p:sp>
        <p:nvSpPr>
          <p:cNvPr id="29" name="ZoneTexte 28"/>
          <p:cNvSpPr txBox="1"/>
          <p:nvPr>
            <p:custDataLst>
              <p:tags r:id="rId13"/>
            </p:custDataLst>
          </p:nvPr>
        </p:nvSpPr>
        <p:spPr>
          <a:xfrm>
            <a:off x="6923940" y="1289408"/>
            <a:ext cx="2098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Postes occupés : 2/3</a:t>
            </a:r>
          </a:p>
        </p:txBody>
      </p:sp>
      <p:sp>
        <p:nvSpPr>
          <p:cNvPr id="30" name="ZoneTexte 29"/>
          <p:cNvSpPr txBox="1"/>
          <p:nvPr>
            <p:custDataLst>
              <p:tags r:id="rId14"/>
            </p:custDataLst>
          </p:nvPr>
        </p:nvSpPr>
        <p:spPr>
          <a:xfrm>
            <a:off x="5330955" y="76221"/>
            <a:ext cx="1668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Option 1 choisit</a:t>
            </a:r>
          </a:p>
        </p:txBody>
      </p:sp>
      <p:sp>
        <p:nvSpPr>
          <p:cNvPr id="36" name="ZoneTexte 35"/>
          <p:cNvSpPr txBox="1"/>
          <p:nvPr>
            <p:custDataLst>
              <p:tags r:id="rId15"/>
            </p:custDataLst>
          </p:nvPr>
        </p:nvSpPr>
        <p:spPr>
          <a:xfrm>
            <a:off x="5695464" y="668224"/>
            <a:ext cx="28985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900" dirty="0"/>
              <a:t>Non disponible tant que le livrable 2 n’est pas commencé </a:t>
            </a:r>
          </a:p>
        </p:txBody>
      </p:sp>
      <p:pic>
        <p:nvPicPr>
          <p:cNvPr id="42" name="Image 41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42"/>
          <a:stretch>
            <a:fillRect/>
          </a:stretch>
        </p:blipFill>
        <p:spPr>
          <a:xfrm>
            <a:off x="3003306" y="1707125"/>
            <a:ext cx="5384316" cy="3306360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43"/>
          <a:stretch>
            <a:fillRect/>
          </a:stretch>
        </p:blipFill>
        <p:spPr>
          <a:xfrm>
            <a:off x="7773044" y="2632419"/>
            <a:ext cx="238158" cy="276264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43"/>
          <a:stretch>
            <a:fillRect/>
          </a:stretch>
        </p:blipFill>
        <p:spPr>
          <a:xfrm>
            <a:off x="7773044" y="3267494"/>
            <a:ext cx="238158" cy="276264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44"/>
          <a:stretch>
            <a:fillRect/>
          </a:stretch>
        </p:blipFill>
        <p:spPr>
          <a:xfrm>
            <a:off x="7744465" y="3831858"/>
            <a:ext cx="295316" cy="304843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44"/>
          <a:stretch>
            <a:fillRect/>
          </a:stretch>
        </p:blipFill>
        <p:spPr>
          <a:xfrm>
            <a:off x="7738379" y="4492330"/>
            <a:ext cx="295316" cy="304843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45"/>
          <a:stretch>
            <a:fillRect/>
          </a:stretch>
        </p:blipFill>
        <p:spPr>
          <a:xfrm>
            <a:off x="3368367" y="2633682"/>
            <a:ext cx="342948" cy="341209"/>
          </a:xfrm>
          <a:prstGeom prst="rect">
            <a:avLst/>
          </a:prstGeom>
        </p:spPr>
      </p:pic>
      <p:pic>
        <p:nvPicPr>
          <p:cNvPr id="57" name="Image 56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45"/>
          <a:stretch>
            <a:fillRect/>
          </a:stretch>
        </p:blipFill>
        <p:spPr>
          <a:xfrm>
            <a:off x="3367847" y="3866015"/>
            <a:ext cx="342948" cy="341209"/>
          </a:xfrm>
          <a:prstGeom prst="rect">
            <a:avLst/>
          </a:prstGeom>
        </p:spPr>
      </p:pic>
      <p:pic>
        <p:nvPicPr>
          <p:cNvPr id="58" name="Image 57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45"/>
          <a:stretch>
            <a:fillRect/>
          </a:stretch>
        </p:blipFill>
        <p:spPr>
          <a:xfrm>
            <a:off x="3368367" y="3236706"/>
            <a:ext cx="342948" cy="341209"/>
          </a:xfrm>
          <a:prstGeom prst="rect">
            <a:avLst/>
          </a:prstGeom>
        </p:spPr>
      </p:pic>
      <p:cxnSp>
        <p:nvCxnSpPr>
          <p:cNvPr id="41" name="Connecteur droit avec flèche 40"/>
          <p:cNvCxnSpPr/>
          <p:nvPr>
            <p:custDataLst>
              <p:tags r:id="rId24"/>
            </p:custDataLst>
          </p:nvPr>
        </p:nvCxnSpPr>
        <p:spPr>
          <a:xfrm>
            <a:off x="6769916" y="943931"/>
            <a:ext cx="154024" cy="1051294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>
            <p:custDataLst>
              <p:tags r:id="rId25"/>
            </p:custDataLst>
          </p:nvPr>
        </p:nvCxnSpPr>
        <p:spPr>
          <a:xfrm flipV="1">
            <a:off x="2114026" y="2801923"/>
            <a:ext cx="1090568" cy="172968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Image 46"/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46"/>
          <a:stretch>
            <a:fillRect/>
          </a:stretch>
        </p:blipFill>
        <p:spPr>
          <a:xfrm>
            <a:off x="82408" y="3013690"/>
            <a:ext cx="2276168" cy="1208529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47"/>
          <a:stretch>
            <a:fillRect/>
          </a:stretch>
        </p:blipFill>
        <p:spPr>
          <a:xfrm>
            <a:off x="108869" y="3258887"/>
            <a:ext cx="2174213" cy="680301"/>
          </a:xfrm>
          <a:prstGeom prst="rect">
            <a:avLst/>
          </a:prstGeom>
        </p:spPr>
      </p:pic>
      <p:grpSp>
        <p:nvGrpSpPr>
          <p:cNvPr id="39" name="Groupe 38">
            <a:extLst>
              <a:ext uri="{FF2B5EF4-FFF2-40B4-BE49-F238E27FC236}">
                <a16:creationId xmlns:a16="http://schemas.microsoft.com/office/drawing/2014/main" id="{97C628A4-E6E9-4A66-9860-C8A5FB3BAF2F}"/>
              </a:ext>
            </a:extLst>
          </p:cNvPr>
          <p:cNvGrpSpPr/>
          <p:nvPr>
            <p:custDataLst>
              <p:tags r:id="rId28"/>
            </p:custDataLst>
          </p:nvPr>
        </p:nvGrpSpPr>
        <p:grpSpPr>
          <a:xfrm>
            <a:off x="2445386" y="4644751"/>
            <a:ext cx="2360496" cy="352742"/>
            <a:chOff x="1496795" y="3376960"/>
            <a:chExt cx="4720992" cy="652671"/>
          </a:xfrm>
        </p:grpSpPr>
        <p:pic>
          <p:nvPicPr>
            <p:cNvPr id="40" name="Image 39">
              <a:extLst>
                <a:ext uri="{FF2B5EF4-FFF2-40B4-BE49-F238E27FC236}">
                  <a16:creationId xmlns:a16="http://schemas.microsoft.com/office/drawing/2014/main" id="{B420D5F4-5E20-499A-8A10-7B126DCE9E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/>
            <a:stretch>
              <a:fillRect/>
            </a:stretch>
          </p:blipFill>
          <p:spPr>
            <a:xfrm>
              <a:off x="1496795" y="3376960"/>
              <a:ext cx="2962688" cy="609685"/>
            </a:xfrm>
            <a:prstGeom prst="rect">
              <a:avLst/>
            </a:prstGeom>
          </p:spPr>
        </p:pic>
        <p:pic>
          <p:nvPicPr>
            <p:cNvPr id="43" name="Image 42">
              <a:extLst>
                <a:ext uri="{FF2B5EF4-FFF2-40B4-BE49-F238E27FC236}">
                  <a16:creationId xmlns:a16="http://schemas.microsoft.com/office/drawing/2014/main" id="{1B740ED3-15BB-4A46-A91B-6E72C59CA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9"/>
            <a:stretch>
              <a:fillRect/>
            </a:stretch>
          </p:blipFill>
          <p:spPr>
            <a:xfrm>
              <a:off x="5714765" y="3576911"/>
              <a:ext cx="503022" cy="452720"/>
            </a:xfrm>
            <a:prstGeom prst="rect">
              <a:avLst/>
            </a:prstGeom>
          </p:spPr>
        </p:pic>
        <p:pic>
          <p:nvPicPr>
            <p:cNvPr id="44" name="Image 43">
              <a:extLst>
                <a:ext uri="{FF2B5EF4-FFF2-40B4-BE49-F238E27FC236}">
                  <a16:creationId xmlns:a16="http://schemas.microsoft.com/office/drawing/2014/main" id="{824AEA93-3C5C-4FC1-96C8-9BFF5738AF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/>
            <a:stretch>
              <a:fillRect/>
            </a:stretch>
          </p:blipFill>
          <p:spPr>
            <a:xfrm>
              <a:off x="3950960" y="3648296"/>
              <a:ext cx="362158" cy="365892"/>
            </a:xfrm>
            <a:prstGeom prst="rect">
              <a:avLst/>
            </a:prstGeom>
          </p:spPr>
        </p:pic>
        <p:pic>
          <p:nvPicPr>
            <p:cNvPr id="46" name="Image 45">
              <a:extLst>
                <a:ext uri="{FF2B5EF4-FFF2-40B4-BE49-F238E27FC236}">
                  <a16:creationId xmlns:a16="http://schemas.microsoft.com/office/drawing/2014/main" id="{897E2F9C-CE13-4215-92C8-4787381B25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/>
            <a:stretch>
              <a:fillRect/>
            </a:stretch>
          </p:blipFill>
          <p:spPr>
            <a:xfrm>
              <a:off x="4301997" y="3648296"/>
              <a:ext cx="362158" cy="365892"/>
            </a:xfrm>
            <a:prstGeom prst="rect">
              <a:avLst/>
            </a:prstGeom>
          </p:spPr>
        </p:pic>
        <p:pic>
          <p:nvPicPr>
            <p:cNvPr id="48" name="Image 47">
              <a:extLst>
                <a:ext uri="{FF2B5EF4-FFF2-40B4-BE49-F238E27FC236}">
                  <a16:creationId xmlns:a16="http://schemas.microsoft.com/office/drawing/2014/main" id="{FB01107B-BE0A-4A32-B3AC-F12EE099E6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/>
            <a:stretch>
              <a:fillRect/>
            </a:stretch>
          </p:blipFill>
          <p:spPr>
            <a:xfrm>
              <a:off x="4653034" y="3648296"/>
              <a:ext cx="362158" cy="365892"/>
            </a:xfrm>
            <a:prstGeom prst="rect">
              <a:avLst/>
            </a:prstGeom>
          </p:spPr>
        </p:pic>
        <p:pic>
          <p:nvPicPr>
            <p:cNvPr id="52" name="Image 51">
              <a:extLst>
                <a:ext uri="{FF2B5EF4-FFF2-40B4-BE49-F238E27FC236}">
                  <a16:creationId xmlns:a16="http://schemas.microsoft.com/office/drawing/2014/main" id="{0CF08486-0AE3-4CAF-9B99-6C0D233804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/>
            <a:stretch>
              <a:fillRect/>
            </a:stretch>
          </p:blipFill>
          <p:spPr>
            <a:xfrm>
              <a:off x="5015192" y="3648296"/>
              <a:ext cx="362158" cy="365892"/>
            </a:xfrm>
            <a:prstGeom prst="rect">
              <a:avLst/>
            </a:prstGeom>
          </p:spPr>
        </p:pic>
        <p:pic>
          <p:nvPicPr>
            <p:cNvPr id="53" name="Image 52">
              <a:extLst>
                <a:ext uri="{FF2B5EF4-FFF2-40B4-BE49-F238E27FC236}">
                  <a16:creationId xmlns:a16="http://schemas.microsoft.com/office/drawing/2014/main" id="{468DC8A9-03D1-48E9-BDFB-FA7C9410C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/>
            <a:stretch>
              <a:fillRect/>
            </a:stretch>
          </p:blipFill>
          <p:spPr>
            <a:xfrm>
              <a:off x="5377350" y="3648296"/>
              <a:ext cx="362158" cy="365892"/>
            </a:xfrm>
            <a:prstGeom prst="rect">
              <a:avLst/>
            </a:prstGeom>
          </p:spPr>
        </p:pic>
      </p:grpSp>
      <p:pic>
        <p:nvPicPr>
          <p:cNvPr id="49" name="Image 48"/>
          <p:cNvPicPr>
            <a:picLocks noChangeAspect="1"/>
          </p:cNvPicPr>
          <p:nvPr>
            <p:custDataLst>
              <p:tags r:id="rId29"/>
            </p:custDataLst>
          </p:nvPr>
        </p:nvPicPr>
        <p:blipFill>
          <a:blip r:embed="rId51"/>
          <a:stretch>
            <a:fillRect/>
          </a:stretch>
        </p:blipFill>
        <p:spPr>
          <a:xfrm>
            <a:off x="8033695" y="4668612"/>
            <a:ext cx="1095904" cy="351671"/>
          </a:xfrm>
          <a:prstGeom prst="rect">
            <a:avLst/>
          </a:prstGeom>
        </p:spPr>
      </p:pic>
      <p:pic>
        <p:nvPicPr>
          <p:cNvPr id="55" name="Image 54"/>
          <p:cNvPicPr>
            <a:picLocks noChangeAspect="1"/>
          </p:cNvPicPr>
          <p:nvPr>
            <p:custDataLst>
              <p:tags r:id="rId30"/>
            </p:custDataLst>
          </p:nvPr>
        </p:nvPicPr>
        <p:blipFill>
          <a:blip r:embed="rId45"/>
          <a:stretch>
            <a:fillRect/>
          </a:stretch>
        </p:blipFill>
        <p:spPr>
          <a:xfrm>
            <a:off x="3367847" y="4463783"/>
            <a:ext cx="342948" cy="34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6792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5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6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7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8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9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3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4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5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6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7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8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9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3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4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5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6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7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8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9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0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7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5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6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7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8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0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1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2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3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4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5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6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7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8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0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1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2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3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4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5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6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7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8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0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5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7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8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9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1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2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3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4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5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6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7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5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6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5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7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8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9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0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1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2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4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6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7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7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5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6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7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8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9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0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1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2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3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4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5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6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8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9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5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6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7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8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9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5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6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7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8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9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0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1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5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6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8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9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5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6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9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7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2049</TotalTime>
  <Words>423</Words>
  <Application>Microsoft Office PowerPoint</Application>
  <PresentationFormat>Grand écran</PresentationFormat>
  <Paragraphs>153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Cégep Beauce-Appalaches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adminesp</dc:creator>
  <cp:lastModifiedBy>Pier-Luc Nadeau</cp:lastModifiedBy>
  <cp:revision>85</cp:revision>
  <dcterms:created xsi:type="dcterms:W3CDTF">2020-03-09T19:23:40Z</dcterms:created>
  <dcterms:modified xsi:type="dcterms:W3CDTF">2020-04-15T20:28:17Z</dcterms:modified>
</cp:coreProperties>
</file>