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0093-AC50-4CA7-85B3-4CB88043D4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0E7986-5868-41A7-BF5C-2D7A3E915BE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En croissance depuis plus de 25 ans, </a:t>
          </a:r>
          <a:r>
            <a:rPr lang="fr-CA" dirty="0" err="1"/>
            <a:t>Skytech</a:t>
          </a:r>
          <a:r>
            <a:rPr lang="fr-CA" dirty="0"/>
            <a:t> Communications est aujourd’hui le chef de file en termes de fournisseur de systèmes d’information et de solutions d’affaires appliquées au secteur de l'Éducation post secondaire au Québec.</a:t>
          </a:r>
          <a:endParaRPr lang="en-US" dirty="0"/>
        </a:p>
      </dgm:t>
    </dgm:pt>
    <dgm:pt modelId="{112F7339-8CFA-4BCE-9ABB-F87893075E90}" type="parTrans" cxnId="{17F838A1-92B6-46F0-8379-35E0127EEAF3}">
      <dgm:prSet/>
      <dgm:spPr/>
      <dgm:t>
        <a:bodyPr/>
        <a:lstStyle/>
        <a:p>
          <a:endParaRPr lang="en-US"/>
        </a:p>
      </dgm:t>
    </dgm:pt>
    <dgm:pt modelId="{30594497-9F46-45D7-9311-AE882A88BE5A}" type="sibTrans" cxnId="{17F838A1-92B6-46F0-8379-35E0127EEAF3}">
      <dgm:prSet/>
      <dgm:spPr/>
      <dgm:t>
        <a:bodyPr/>
        <a:lstStyle/>
        <a:p>
          <a:endParaRPr lang="en-US"/>
        </a:p>
      </dgm:t>
    </dgm:pt>
    <dgm:pt modelId="{44BFD08A-3020-4E9F-AB63-C5C200388C30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Entreprise de création de sites web et d’application ayant pour but de simplifier la gestion nécessaire par les établissement et améliorer la qualité des services offerts aux étudiants.</a:t>
          </a:r>
          <a:endParaRPr lang="en-US" dirty="0"/>
        </a:p>
      </dgm:t>
    </dgm:pt>
    <dgm:pt modelId="{2E44C23E-0F9E-471B-A1BB-6DD3FEE712C3}" type="parTrans" cxnId="{6F6D92E8-6229-4D16-A198-84697C04027F}">
      <dgm:prSet/>
      <dgm:spPr/>
      <dgm:t>
        <a:bodyPr/>
        <a:lstStyle/>
        <a:p>
          <a:endParaRPr lang="en-US"/>
        </a:p>
      </dgm:t>
    </dgm:pt>
    <dgm:pt modelId="{CDB2E776-15B0-4E93-AD6C-F15129BEE194}" type="sibTrans" cxnId="{6F6D92E8-6229-4D16-A198-84697C04027F}">
      <dgm:prSet/>
      <dgm:spPr/>
      <dgm:t>
        <a:bodyPr/>
        <a:lstStyle/>
        <a:p>
          <a:endParaRPr lang="en-US"/>
        </a:p>
      </dgm:t>
    </dgm:pt>
    <dgm:pt modelId="{55930DBA-30E1-4624-A5EA-32B8248C791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Créateur de Mia, Clara et Omnivox.</a:t>
          </a:r>
          <a:endParaRPr lang="en-US" dirty="0"/>
        </a:p>
      </dgm:t>
    </dgm:pt>
    <dgm:pt modelId="{EAFBEB43-6302-42AC-96A6-1304A3F9061B}" type="parTrans" cxnId="{63653BA1-F0B6-41A6-A9C4-CBB1CFB260DB}">
      <dgm:prSet/>
      <dgm:spPr/>
      <dgm:t>
        <a:bodyPr/>
        <a:lstStyle/>
        <a:p>
          <a:endParaRPr lang="en-US"/>
        </a:p>
      </dgm:t>
    </dgm:pt>
    <dgm:pt modelId="{1D453B22-AE98-4C5F-AA01-AB211FE720CF}" type="sibTrans" cxnId="{63653BA1-F0B6-41A6-A9C4-CBB1CFB260DB}">
      <dgm:prSet/>
      <dgm:spPr/>
      <dgm:t>
        <a:bodyPr/>
        <a:lstStyle/>
        <a:p>
          <a:endParaRPr lang="en-US"/>
        </a:p>
      </dgm:t>
    </dgm:pt>
    <dgm:pt modelId="{4BFCC97E-46CD-4546-9888-A9971AC7585D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10660 </a:t>
          </a:r>
          <a:r>
            <a:rPr lang="fr-CA" dirty="0" err="1"/>
            <a:t>Lajeunesse</a:t>
          </a:r>
          <a:r>
            <a:rPr lang="fr-CA" dirty="0"/>
            <a:t>, 3ème étage Montréal QC H3L 2E6. Canada </a:t>
          </a:r>
          <a:endParaRPr lang="en-US" dirty="0"/>
        </a:p>
      </dgm:t>
    </dgm:pt>
    <dgm:pt modelId="{60275C74-944E-4ADC-B2D1-59C6AE9AF513}" type="parTrans" cxnId="{08FDA4F6-90B2-4DEA-9CC6-D2D5EEF45CD3}">
      <dgm:prSet/>
      <dgm:spPr/>
      <dgm:t>
        <a:bodyPr/>
        <a:lstStyle/>
        <a:p>
          <a:endParaRPr lang="en-US"/>
        </a:p>
      </dgm:t>
    </dgm:pt>
    <dgm:pt modelId="{CC8AC43E-F2C9-441E-80A6-55A00481C748}" type="sibTrans" cxnId="{08FDA4F6-90B2-4DEA-9CC6-D2D5EEF45CD3}">
      <dgm:prSet/>
      <dgm:spPr/>
      <dgm:t>
        <a:bodyPr/>
        <a:lstStyle/>
        <a:p>
          <a:endParaRPr lang="en-US"/>
        </a:p>
      </dgm:t>
    </dgm:pt>
    <dgm:pt modelId="{B09BD580-052E-422F-9E4E-47C7EC00DE2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b="0" i="0" dirty="0"/>
            <a:t>51-200 employés</a:t>
          </a:r>
          <a:endParaRPr lang="en-US" dirty="0"/>
        </a:p>
      </dgm:t>
    </dgm:pt>
    <dgm:pt modelId="{4D1A9D34-B510-46B4-8CD3-9868B4504320}" type="parTrans" cxnId="{CF150E4D-A2CD-4686-9924-CDB876EC9F6B}">
      <dgm:prSet/>
      <dgm:spPr/>
      <dgm:t>
        <a:bodyPr/>
        <a:lstStyle/>
        <a:p>
          <a:endParaRPr lang="fr-CA"/>
        </a:p>
      </dgm:t>
    </dgm:pt>
    <dgm:pt modelId="{5C38EFE6-9DFB-442B-80DF-82CB643391D1}" type="sibTrans" cxnId="{CF150E4D-A2CD-4686-9924-CDB876EC9F6B}">
      <dgm:prSet/>
      <dgm:spPr/>
      <dgm:t>
        <a:bodyPr/>
        <a:lstStyle/>
        <a:p>
          <a:endParaRPr lang="fr-CA"/>
        </a:p>
      </dgm:t>
    </dgm:pt>
    <dgm:pt modelId="{E08252C4-B201-4C44-B0A0-5512FEBB77CC}" type="pres">
      <dgm:prSet presAssocID="{03EA0093-AC50-4CA7-85B3-4CB88043D416}" presName="root" presStyleCnt="0">
        <dgm:presLayoutVars>
          <dgm:dir/>
          <dgm:resizeHandles val="exact"/>
        </dgm:presLayoutVars>
      </dgm:prSet>
      <dgm:spPr/>
    </dgm:pt>
    <dgm:pt modelId="{779798EE-4604-4058-983B-29A5D521C533}" type="pres">
      <dgm:prSet presAssocID="{6B0E7986-5868-41A7-BF5C-2D7A3E915BEB}" presName="compNode" presStyleCnt="0"/>
      <dgm:spPr/>
    </dgm:pt>
    <dgm:pt modelId="{CDE52127-43BC-481C-8214-389847E5743E}" type="pres">
      <dgm:prSet presAssocID="{6B0E7986-5868-41A7-BF5C-2D7A3E915BEB}" presName="bgRect" presStyleLbl="bgShp" presStyleIdx="0" presStyleCnt="5" custScaleY="239526"/>
      <dgm:spPr/>
    </dgm:pt>
    <dgm:pt modelId="{16F07570-5ED4-47EB-94D6-DA319D1AB01E}" type="pres">
      <dgm:prSet presAssocID="{6B0E7986-5868-41A7-BF5C-2D7A3E915B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6729DA5E-692D-4DA1-84CB-2FD6C5A2E069}" type="pres">
      <dgm:prSet presAssocID="{6B0E7986-5868-41A7-BF5C-2D7A3E915BEB}" presName="spaceRect" presStyleCnt="0"/>
      <dgm:spPr/>
    </dgm:pt>
    <dgm:pt modelId="{43A7B085-4894-41DB-B91D-433C4E339D3E}" type="pres">
      <dgm:prSet presAssocID="{6B0E7986-5868-41A7-BF5C-2D7A3E915BEB}" presName="parTx" presStyleLbl="revTx" presStyleIdx="0" presStyleCnt="5" custLinFactNeighborY="-18224">
        <dgm:presLayoutVars>
          <dgm:chMax val="0"/>
          <dgm:chPref val="0"/>
        </dgm:presLayoutVars>
      </dgm:prSet>
      <dgm:spPr/>
    </dgm:pt>
    <dgm:pt modelId="{C3087318-1E27-4BE3-BEDB-2AEE74D35C3E}" type="pres">
      <dgm:prSet presAssocID="{30594497-9F46-45D7-9311-AE882A88BE5A}" presName="sibTrans" presStyleCnt="0"/>
      <dgm:spPr/>
    </dgm:pt>
    <dgm:pt modelId="{2D7866FC-C3C1-4FDE-A9DA-30EA8861D311}" type="pres">
      <dgm:prSet presAssocID="{B09BD580-052E-422F-9E4E-47C7EC00DE26}" presName="compNode" presStyleCnt="0"/>
      <dgm:spPr/>
    </dgm:pt>
    <dgm:pt modelId="{85014D81-CD96-49CD-ADA7-5628617A2E38}" type="pres">
      <dgm:prSet presAssocID="{B09BD580-052E-422F-9E4E-47C7EC00DE26}" presName="bgRect" presStyleLbl="bgShp" presStyleIdx="1" presStyleCnt="5"/>
      <dgm:spPr/>
    </dgm:pt>
    <dgm:pt modelId="{1A9FC717-740B-4D66-BB70-0091E35A0FA5}" type="pres">
      <dgm:prSet presAssocID="{B09BD580-052E-422F-9E4E-47C7EC00DE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0CAC7B38-11AA-4B26-B155-624AFCF749B7}" type="pres">
      <dgm:prSet presAssocID="{B09BD580-052E-422F-9E4E-47C7EC00DE26}" presName="spaceRect" presStyleCnt="0"/>
      <dgm:spPr/>
    </dgm:pt>
    <dgm:pt modelId="{3A2B45D3-56CC-4F19-B1CF-8F5AA6A41AF4}" type="pres">
      <dgm:prSet presAssocID="{B09BD580-052E-422F-9E4E-47C7EC00DE26}" presName="parTx" presStyleLbl="revTx" presStyleIdx="1" presStyleCnt="5" custLinFactNeighborY="-14580">
        <dgm:presLayoutVars>
          <dgm:chMax val="0"/>
          <dgm:chPref val="0"/>
        </dgm:presLayoutVars>
      </dgm:prSet>
      <dgm:spPr/>
    </dgm:pt>
    <dgm:pt modelId="{2C6CBE0E-2E38-4954-B1AB-4070B9266710}" type="pres">
      <dgm:prSet presAssocID="{5C38EFE6-9DFB-442B-80DF-82CB643391D1}" presName="sibTrans" presStyleCnt="0"/>
      <dgm:spPr/>
    </dgm:pt>
    <dgm:pt modelId="{18D51278-48FB-4A85-918B-8B11545C1ED3}" type="pres">
      <dgm:prSet presAssocID="{44BFD08A-3020-4E9F-AB63-C5C200388C30}" presName="compNode" presStyleCnt="0"/>
      <dgm:spPr/>
    </dgm:pt>
    <dgm:pt modelId="{115BBD49-9F6A-46F4-9F31-27BF203DE126}" type="pres">
      <dgm:prSet presAssocID="{44BFD08A-3020-4E9F-AB63-C5C200388C30}" presName="bgRect" presStyleLbl="bgShp" presStyleIdx="2" presStyleCnt="5" custScaleY="189571"/>
      <dgm:spPr/>
    </dgm:pt>
    <dgm:pt modelId="{40FD0218-70D9-4AF0-86DD-D94F136EF7C8}" type="pres">
      <dgm:prSet presAssocID="{44BFD08A-3020-4E9F-AB63-C5C200388C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F73ACE-4D0B-4C25-842A-78126030B0C0}" type="pres">
      <dgm:prSet presAssocID="{44BFD08A-3020-4E9F-AB63-C5C200388C30}" presName="spaceRect" presStyleCnt="0"/>
      <dgm:spPr/>
    </dgm:pt>
    <dgm:pt modelId="{0A71DA7C-7A40-44AD-866F-998FF904D7C1}" type="pres">
      <dgm:prSet presAssocID="{44BFD08A-3020-4E9F-AB63-C5C200388C30}" presName="parTx" presStyleLbl="revTx" presStyleIdx="2" presStyleCnt="5" custLinFactNeighborY="-15795">
        <dgm:presLayoutVars>
          <dgm:chMax val="0"/>
          <dgm:chPref val="0"/>
        </dgm:presLayoutVars>
      </dgm:prSet>
      <dgm:spPr/>
    </dgm:pt>
    <dgm:pt modelId="{17246C79-883B-4505-A8EB-B67B48005B73}" type="pres">
      <dgm:prSet presAssocID="{CDB2E776-15B0-4E93-AD6C-F15129BEE194}" presName="sibTrans" presStyleCnt="0"/>
      <dgm:spPr/>
    </dgm:pt>
    <dgm:pt modelId="{702B471D-3C66-41A9-9AE3-E65D62D9D818}" type="pres">
      <dgm:prSet presAssocID="{55930DBA-30E1-4624-A5EA-32B8248C7912}" presName="compNode" presStyleCnt="0"/>
      <dgm:spPr/>
    </dgm:pt>
    <dgm:pt modelId="{65112723-5FC0-4128-A921-E8C5D43C82C7}" type="pres">
      <dgm:prSet presAssocID="{55930DBA-30E1-4624-A5EA-32B8248C7912}" presName="bgRect" presStyleLbl="bgShp" presStyleIdx="3" presStyleCnt="5"/>
      <dgm:spPr/>
    </dgm:pt>
    <dgm:pt modelId="{4AA23EE7-1BD7-4572-8A79-6C7B31D9996F}" type="pres">
      <dgm:prSet presAssocID="{55930DBA-30E1-4624-A5EA-32B8248C79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M"/>
        </a:ext>
      </dgm:extLst>
    </dgm:pt>
    <dgm:pt modelId="{04B144A1-3812-469A-91A2-0B73D2CC6A61}" type="pres">
      <dgm:prSet presAssocID="{55930DBA-30E1-4624-A5EA-32B8248C7912}" presName="spaceRect" presStyleCnt="0"/>
      <dgm:spPr/>
    </dgm:pt>
    <dgm:pt modelId="{9446C5D9-245C-41CE-A0BF-56A644E2DAD5}" type="pres">
      <dgm:prSet presAssocID="{55930DBA-30E1-4624-A5EA-32B8248C7912}" presName="parTx" presStyleLbl="revTx" presStyleIdx="3" presStyleCnt="5" custLinFactNeighborY="-18225">
        <dgm:presLayoutVars>
          <dgm:chMax val="0"/>
          <dgm:chPref val="0"/>
        </dgm:presLayoutVars>
      </dgm:prSet>
      <dgm:spPr/>
    </dgm:pt>
    <dgm:pt modelId="{F1FAAB99-E522-4BAB-8B79-D84AF3A7D4C5}" type="pres">
      <dgm:prSet presAssocID="{1D453B22-AE98-4C5F-AA01-AB211FE720CF}" presName="sibTrans" presStyleCnt="0"/>
      <dgm:spPr/>
    </dgm:pt>
    <dgm:pt modelId="{A14C4F15-E6C3-41D4-B2AB-DD9941B7A438}" type="pres">
      <dgm:prSet presAssocID="{4BFCC97E-46CD-4546-9888-A9971AC7585D}" presName="compNode" presStyleCnt="0"/>
      <dgm:spPr/>
    </dgm:pt>
    <dgm:pt modelId="{59ADAAF9-B2BF-416E-8A8D-3019A52A6428}" type="pres">
      <dgm:prSet presAssocID="{4BFCC97E-46CD-4546-9888-A9971AC7585D}" presName="bgRect" presStyleLbl="bgShp" presStyleIdx="4" presStyleCnt="5"/>
      <dgm:spPr/>
    </dgm:pt>
    <dgm:pt modelId="{D2E7067E-328C-4951-B0A2-E8C8B67A5885}" type="pres">
      <dgm:prSet presAssocID="{4BFCC97E-46CD-4546-9888-A9971AC758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F2483EA7-923B-429A-AAC0-106C4F56C663}" type="pres">
      <dgm:prSet presAssocID="{4BFCC97E-46CD-4546-9888-A9971AC7585D}" presName="spaceRect" presStyleCnt="0"/>
      <dgm:spPr/>
    </dgm:pt>
    <dgm:pt modelId="{2545A0CD-1741-4E78-9B6C-E3567A04F9B3}" type="pres">
      <dgm:prSet presAssocID="{4BFCC97E-46CD-4546-9888-A9971AC7585D}" presName="parTx" presStyleLbl="revTx" presStyleIdx="4" presStyleCnt="5" custLinFactNeighborY="-14580">
        <dgm:presLayoutVars>
          <dgm:chMax val="0"/>
          <dgm:chPref val="0"/>
        </dgm:presLayoutVars>
      </dgm:prSet>
      <dgm:spPr/>
    </dgm:pt>
  </dgm:ptLst>
  <dgm:cxnLst>
    <dgm:cxn modelId="{F9407C3F-312C-467A-A642-7481DB7E000E}" type="presOf" srcId="{6B0E7986-5868-41A7-BF5C-2D7A3E915BEB}" destId="{43A7B085-4894-41DB-B91D-433C4E339D3E}" srcOrd="0" destOrd="0" presId="urn:microsoft.com/office/officeart/2018/2/layout/IconVerticalSolidList"/>
    <dgm:cxn modelId="{CF150E4D-A2CD-4686-9924-CDB876EC9F6B}" srcId="{03EA0093-AC50-4CA7-85B3-4CB88043D416}" destId="{B09BD580-052E-422F-9E4E-47C7EC00DE26}" srcOrd="1" destOrd="0" parTransId="{4D1A9D34-B510-46B4-8CD3-9868B4504320}" sibTransId="{5C38EFE6-9DFB-442B-80DF-82CB643391D1}"/>
    <dgm:cxn modelId="{F122A654-1828-4BDD-8FFE-E9552D729472}" type="presOf" srcId="{B09BD580-052E-422F-9E4E-47C7EC00DE26}" destId="{3A2B45D3-56CC-4F19-B1CF-8F5AA6A41AF4}" srcOrd="0" destOrd="0" presId="urn:microsoft.com/office/officeart/2018/2/layout/IconVerticalSolidList"/>
    <dgm:cxn modelId="{5E87547A-C302-44E6-ABA9-EE32B352EF4A}" type="presOf" srcId="{03EA0093-AC50-4CA7-85B3-4CB88043D416}" destId="{E08252C4-B201-4C44-B0A0-5512FEBB77CC}" srcOrd="0" destOrd="0" presId="urn:microsoft.com/office/officeart/2018/2/layout/IconVerticalSolidList"/>
    <dgm:cxn modelId="{17F838A1-92B6-46F0-8379-35E0127EEAF3}" srcId="{03EA0093-AC50-4CA7-85B3-4CB88043D416}" destId="{6B0E7986-5868-41A7-BF5C-2D7A3E915BEB}" srcOrd="0" destOrd="0" parTransId="{112F7339-8CFA-4BCE-9ABB-F87893075E90}" sibTransId="{30594497-9F46-45D7-9311-AE882A88BE5A}"/>
    <dgm:cxn modelId="{63653BA1-F0B6-41A6-A9C4-CBB1CFB260DB}" srcId="{03EA0093-AC50-4CA7-85B3-4CB88043D416}" destId="{55930DBA-30E1-4624-A5EA-32B8248C7912}" srcOrd="3" destOrd="0" parTransId="{EAFBEB43-6302-42AC-96A6-1304A3F9061B}" sibTransId="{1D453B22-AE98-4C5F-AA01-AB211FE720CF}"/>
    <dgm:cxn modelId="{2FDDC9A6-18A7-41A7-9397-8D458012B4F8}" type="presOf" srcId="{44BFD08A-3020-4E9F-AB63-C5C200388C30}" destId="{0A71DA7C-7A40-44AD-866F-998FF904D7C1}" srcOrd="0" destOrd="0" presId="urn:microsoft.com/office/officeart/2018/2/layout/IconVerticalSolidList"/>
    <dgm:cxn modelId="{0867E6AB-1FF3-4FBF-BDAB-6A3AE2141E7C}" type="presOf" srcId="{4BFCC97E-46CD-4546-9888-A9971AC7585D}" destId="{2545A0CD-1741-4E78-9B6C-E3567A04F9B3}" srcOrd="0" destOrd="0" presId="urn:microsoft.com/office/officeart/2018/2/layout/IconVerticalSolidList"/>
    <dgm:cxn modelId="{0B1D99C5-3B7D-4D05-A248-759740A33636}" type="presOf" srcId="{55930DBA-30E1-4624-A5EA-32B8248C7912}" destId="{9446C5D9-245C-41CE-A0BF-56A644E2DAD5}" srcOrd="0" destOrd="0" presId="urn:microsoft.com/office/officeart/2018/2/layout/IconVerticalSolidList"/>
    <dgm:cxn modelId="{6F6D92E8-6229-4D16-A198-84697C04027F}" srcId="{03EA0093-AC50-4CA7-85B3-4CB88043D416}" destId="{44BFD08A-3020-4E9F-AB63-C5C200388C30}" srcOrd="2" destOrd="0" parTransId="{2E44C23E-0F9E-471B-A1BB-6DD3FEE712C3}" sibTransId="{CDB2E776-15B0-4E93-AD6C-F15129BEE194}"/>
    <dgm:cxn modelId="{08FDA4F6-90B2-4DEA-9CC6-D2D5EEF45CD3}" srcId="{03EA0093-AC50-4CA7-85B3-4CB88043D416}" destId="{4BFCC97E-46CD-4546-9888-A9971AC7585D}" srcOrd="4" destOrd="0" parTransId="{60275C74-944E-4ADC-B2D1-59C6AE9AF513}" sibTransId="{CC8AC43E-F2C9-441E-80A6-55A00481C748}"/>
    <dgm:cxn modelId="{135EA49A-6A54-4A3C-A9CF-2D7E88909F4A}" type="presParOf" srcId="{E08252C4-B201-4C44-B0A0-5512FEBB77CC}" destId="{779798EE-4604-4058-983B-29A5D521C533}" srcOrd="0" destOrd="0" presId="urn:microsoft.com/office/officeart/2018/2/layout/IconVerticalSolidList"/>
    <dgm:cxn modelId="{F889BF7C-DB44-4C58-A659-EEB925132F03}" type="presParOf" srcId="{779798EE-4604-4058-983B-29A5D521C533}" destId="{CDE52127-43BC-481C-8214-389847E5743E}" srcOrd="0" destOrd="0" presId="urn:microsoft.com/office/officeart/2018/2/layout/IconVerticalSolidList"/>
    <dgm:cxn modelId="{B0D8E249-ACAC-4266-B0AA-1AA7A2F0C054}" type="presParOf" srcId="{779798EE-4604-4058-983B-29A5D521C533}" destId="{16F07570-5ED4-47EB-94D6-DA319D1AB01E}" srcOrd="1" destOrd="0" presId="urn:microsoft.com/office/officeart/2018/2/layout/IconVerticalSolidList"/>
    <dgm:cxn modelId="{8680816B-BFF6-4F10-9CD1-F9C4AAC8AD47}" type="presParOf" srcId="{779798EE-4604-4058-983B-29A5D521C533}" destId="{6729DA5E-692D-4DA1-84CB-2FD6C5A2E069}" srcOrd="2" destOrd="0" presId="urn:microsoft.com/office/officeart/2018/2/layout/IconVerticalSolidList"/>
    <dgm:cxn modelId="{C9C5C71D-8B8F-44E6-B952-B613C0C5DA6E}" type="presParOf" srcId="{779798EE-4604-4058-983B-29A5D521C533}" destId="{43A7B085-4894-41DB-B91D-433C4E339D3E}" srcOrd="3" destOrd="0" presId="urn:microsoft.com/office/officeart/2018/2/layout/IconVerticalSolidList"/>
    <dgm:cxn modelId="{83FEF8BE-9936-4265-94B8-8C9F63CC4CC1}" type="presParOf" srcId="{E08252C4-B201-4C44-B0A0-5512FEBB77CC}" destId="{C3087318-1E27-4BE3-BEDB-2AEE74D35C3E}" srcOrd="1" destOrd="0" presId="urn:microsoft.com/office/officeart/2018/2/layout/IconVerticalSolidList"/>
    <dgm:cxn modelId="{97C284F3-433E-4AE6-907A-2A3F57DF1254}" type="presParOf" srcId="{E08252C4-B201-4C44-B0A0-5512FEBB77CC}" destId="{2D7866FC-C3C1-4FDE-A9DA-30EA8861D311}" srcOrd="2" destOrd="0" presId="urn:microsoft.com/office/officeart/2018/2/layout/IconVerticalSolidList"/>
    <dgm:cxn modelId="{262E4248-7E29-40BB-951B-A0E8ADCEB8F8}" type="presParOf" srcId="{2D7866FC-C3C1-4FDE-A9DA-30EA8861D311}" destId="{85014D81-CD96-49CD-ADA7-5628617A2E38}" srcOrd="0" destOrd="0" presId="urn:microsoft.com/office/officeart/2018/2/layout/IconVerticalSolidList"/>
    <dgm:cxn modelId="{F7322FDE-8326-45F1-9E73-599488A1DE93}" type="presParOf" srcId="{2D7866FC-C3C1-4FDE-A9DA-30EA8861D311}" destId="{1A9FC717-740B-4D66-BB70-0091E35A0FA5}" srcOrd="1" destOrd="0" presId="urn:microsoft.com/office/officeart/2018/2/layout/IconVerticalSolidList"/>
    <dgm:cxn modelId="{7A33EECC-EEF1-4990-9793-B65443B07888}" type="presParOf" srcId="{2D7866FC-C3C1-4FDE-A9DA-30EA8861D311}" destId="{0CAC7B38-11AA-4B26-B155-624AFCF749B7}" srcOrd="2" destOrd="0" presId="urn:microsoft.com/office/officeart/2018/2/layout/IconVerticalSolidList"/>
    <dgm:cxn modelId="{8A542980-4C3B-405E-AF71-1CED00FEF625}" type="presParOf" srcId="{2D7866FC-C3C1-4FDE-A9DA-30EA8861D311}" destId="{3A2B45D3-56CC-4F19-B1CF-8F5AA6A41AF4}" srcOrd="3" destOrd="0" presId="urn:microsoft.com/office/officeart/2018/2/layout/IconVerticalSolidList"/>
    <dgm:cxn modelId="{C1B800C1-CB45-45FC-939B-41E0A9FBC4AC}" type="presParOf" srcId="{E08252C4-B201-4C44-B0A0-5512FEBB77CC}" destId="{2C6CBE0E-2E38-4954-B1AB-4070B9266710}" srcOrd="3" destOrd="0" presId="urn:microsoft.com/office/officeart/2018/2/layout/IconVerticalSolidList"/>
    <dgm:cxn modelId="{0EF5A7C9-A01B-4B62-8FB8-82B9879758F9}" type="presParOf" srcId="{E08252C4-B201-4C44-B0A0-5512FEBB77CC}" destId="{18D51278-48FB-4A85-918B-8B11545C1ED3}" srcOrd="4" destOrd="0" presId="urn:microsoft.com/office/officeart/2018/2/layout/IconVerticalSolidList"/>
    <dgm:cxn modelId="{B786156F-EB13-4CC8-9D13-0EC0FD40566A}" type="presParOf" srcId="{18D51278-48FB-4A85-918B-8B11545C1ED3}" destId="{115BBD49-9F6A-46F4-9F31-27BF203DE126}" srcOrd="0" destOrd="0" presId="urn:microsoft.com/office/officeart/2018/2/layout/IconVerticalSolidList"/>
    <dgm:cxn modelId="{6092C9E4-9B6C-4126-A5D0-997DD22AB6DA}" type="presParOf" srcId="{18D51278-48FB-4A85-918B-8B11545C1ED3}" destId="{40FD0218-70D9-4AF0-86DD-D94F136EF7C8}" srcOrd="1" destOrd="0" presId="urn:microsoft.com/office/officeart/2018/2/layout/IconVerticalSolidList"/>
    <dgm:cxn modelId="{BF22F8E4-6754-4499-896C-85410B594996}" type="presParOf" srcId="{18D51278-48FB-4A85-918B-8B11545C1ED3}" destId="{8FF73ACE-4D0B-4C25-842A-78126030B0C0}" srcOrd="2" destOrd="0" presId="urn:microsoft.com/office/officeart/2018/2/layout/IconVerticalSolidList"/>
    <dgm:cxn modelId="{59EFBFE7-8109-49F9-B6DC-C1AFD116F66B}" type="presParOf" srcId="{18D51278-48FB-4A85-918B-8B11545C1ED3}" destId="{0A71DA7C-7A40-44AD-866F-998FF904D7C1}" srcOrd="3" destOrd="0" presId="urn:microsoft.com/office/officeart/2018/2/layout/IconVerticalSolidList"/>
    <dgm:cxn modelId="{3ED3BC92-30F3-40D6-BDAA-627C040A3EE5}" type="presParOf" srcId="{E08252C4-B201-4C44-B0A0-5512FEBB77CC}" destId="{17246C79-883B-4505-A8EB-B67B48005B73}" srcOrd="5" destOrd="0" presId="urn:microsoft.com/office/officeart/2018/2/layout/IconVerticalSolidList"/>
    <dgm:cxn modelId="{8FE5716D-63E6-41AA-8AE1-7D925ECA7641}" type="presParOf" srcId="{E08252C4-B201-4C44-B0A0-5512FEBB77CC}" destId="{702B471D-3C66-41A9-9AE3-E65D62D9D818}" srcOrd="6" destOrd="0" presId="urn:microsoft.com/office/officeart/2018/2/layout/IconVerticalSolidList"/>
    <dgm:cxn modelId="{8329D6B7-6A33-4280-839F-439AE7344442}" type="presParOf" srcId="{702B471D-3C66-41A9-9AE3-E65D62D9D818}" destId="{65112723-5FC0-4128-A921-E8C5D43C82C7}" srcOrd="0" destOrd="0" presId="urn:microsoft.com/office/officeart/2018/2/layout/IconVerticalSolidList"/>
    <dgm:cxn modelId="{C2927CDA-F928-4D11-A53C-05426FD46371}" type="presParOf" srcId="{702B471D-3C66-41A9-9AE3-E65D62D9D818}" destId="{4AA23EE7-1BD7-4572-8A79-6C7B31D9996F}" srcOrd="1" destOrd="0" presId="urn:microsoft.com/office/officeart/2018/2/layout/IconVerticalSolidList"/>
    <dgm:cxn modelId="{DD7EA8F9-7B81-4FE8-A7EF-278D14132C24}" type="presParOf" srcId="{702B471D-3C66-41A9-9AE3-E65D62D9D818}" destId="{04B144A1-3812-469A-91A2-0B73D2CC6A61}" srcOrd="2" destOrd="0" presId="urn:microsoft.com/office/officeart/2018/2/layout/IconVerticalSolidList"/>
    <dgm:cxn modelId="{80D4F5B0-D8A8-4229-9320-54B79BFAFE86}" type="presParOf" srcId="{702B471D-3C66-41A9-9AE3-E65D62D9D818}" destId="{9446C5D9-245C-41CE-A0BF-56A644E2DAD5}" srcOrd="3" destOrd="0" presId="urn:microsoft.com/office/officeart/2018/2/layout/IconVerticalSolidList"/>
    <dgm:cxn modelId="{EF636CEA-2820-4EE6-AD20-4F306731C7E0}" type="presParOf" srcId="{E08252C4-B201-4C44-B0A0-5512FEBB77CC}" destId="{F1FAAB99-E522-4BAB-8B79-D84AF3A7D4C5}" srcOrd="7" destOrd="0" presId="urn:microsoft.com/office/officeart/2018/2/layout/IconVerticalSolidList"/>
    <dgm:cxn modelId="{F04CF117-FD68-48A4-A029-365819AC342F}" type="presParOf" srcId="{E08252C4-B201-4C44-B0A0-5512FEBB77CC}" destId="{A14C4F15-E6C3-41D4-B2AB-DD9941B7A438}" srcOrd="8" destOrd="0" presId="urn:microsoft.com/office/officeart/2018/2/layout/IconVerticalSolidList"/>
    <dgm:cxn modelId="{4623DA9D-B985-445A-B490-D4C6FF46DBCA}" type="presParOf" srcId="{A14C4F15-E6C3-41D4-B2AB-DD9941B7A438}" destId="{59ADAAF9-B2BF-416E-8A8D-3019A52A6428}" srcOrd="0" destOrd="0" presId="urn:microsoft.com/office/officeart/2018/2/layout/IconVerticalSolidList"/>
    <dgm:cxn modelId="{4B5A8E01-B837-48A8-8411-A2B23F3A9A47}" type="presParOf" srcId="{A14C4F15-E6C3-41D4-B2AB-DD9941B7A438}" destId="{D2E7067E-328C-4951-B0A2-E8C8B67A5885}" srcOrd="1" destOrd="0" presId="urn:microsoft.com/office/officeart/2018/2/layout/IconVerticalSolidList"/>
    <dgm:cxn modelId="{CF84B79F-B4CE-4D47-83CC-414D369AF301}" type="presParOf" srcId="{A14C4F15-E6C3-41D4-B2AB-DD9941B7A438}" destId="{F2483EA7-923B-429A-AAC0-106C4F56C663}" srcOrd="2" destOrd="0" presId="urn:microsoft.com/office/officeart/2018/2/layout/IconVerticalSolidList"/>
    <dgm:cxn modelId="{5B804C7A-DAEB-4791-B547-97E020BCD209}" type="presParOf" srcId="{A14C4F15-E6C3-41D4-B2AB-DD9941B7A438}" destId="{2545A0CD-1741-4E78-9B6C-E3567A04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5F5F9-82FE-4197-84F4-2FD6A28139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08A73B-3E76-419E-98F7-244E4C1F8086}">
      <dgm:prSet/>
      <dgm:spPr/>
      <dgm:t>
        <a:bodyPr/>
        <a:lstStyle/>
        <a:p>
          <a:r>
            <a:rPr lang="fr-CA" dirty="0"/>
            <a:t>Création de milieu stage et de stage.</a:t>
          </a:r>
          <a:endParaRPr lang="en-US" dirty="0"/>
        </a:p>
      </dgm:t>
    </dgm:pt>
    <dgm:pt modelId="{4927A15C-34E3-4D9F-951D-6CE9AEE4C395}" type="parTrans" cxnId="{23503072-A228-453A-9DAC-E394A5658399}">
      <dgm:prSet/>
      <dgm:spPr/>
      <dgm:t>
        <a:bodyPr/>
        <a:lstStyle/>
        <a:p>
          <a:endParaRPr lang="en-US"/>
        </a:p>
      </dgm:t>
    </dgm:pt>
    <dgm:pt modelId="{83919EDB-0771-429D-A51E-D8D37AA3866C}" type="sibTrans" cxnId="{23503072-A228-453A-9DAC-E394A5658399}">
      <dgm:prSet/>
      <dgm:spPr/>
      <dgm:t>
        <a:bodyPr/>
        <a:lstStyle/>
        <a:p>
          <a:endParaRPr lang="en-US"/>
        </a:p>
      </dgm:t>
    </dgm:pt>
    <dgm:pt modelId="{C9C4D60D-F879-4826-A72F-A32839ED6892}">
      <dgm:prSet/>
      <dgm:spPr/>
      <dgm:t>
        <a:bodyPr/>
        <a:lstStyle/>
        <a:p>
          <a:r>
            <a:rPr lang="en-US" dirty="0"/>
            <a:t>Choix des </a:t>
          </a:r>
          <a:r>
            <a:rPr lang="fr-CA" dirty="0"/>
            <a:t>étudiants</a:t>
          </a:r>
          <a:r>
            <a:rPr lang="en-US" dirty="0"/>
            <a:t> et </a:t>
          </a:r>
          <a:r>
            <a:rPr lang="en-US" dirty="0" err="1"/>
            <a:t>création</a:t>
          </a:r>
          <a:r>
            <a:rPr lang="en-US" dirty="0"/>
            <a:t> des  restrictions et application de </a:t>
          </a:r>
          <a:r>
            <a:rPr lang="en-US" dirty="0" err="1"/>
            <a:t>celle</a:t>
          </a:r>
          <a:r>
            <a:rPr lang="en-US" dirty="0"/>
            <a:t>-ci pour un stage et un milieu de stage.</a:t>
          </a:r>
        </a:p>
      </dgm:t>
    </dgm:pt>
    <dgm:pt modelId="{12106BED-D3EF-4932-A4F3-292CBB0D7D22}" type="parTrans" cxnId="{62652FED-2EA4-46DD-9A2C-E8C9DEC27BD8}">
      <dgm:prSet/>
      <dgm:spPr/>
      <dgm:t>
        <a:bodyPr/>
        <a:lstStyle/>
        <a:p>
          <a:endParaRPr lang="en-US"/>
        </a:p>
      </dgm:t>
    </dgm:pt>
    <dgm:pt modelId="{4D7478C5-0EF4-460C-B064-24E521AF960A}" type="sibTrans" cxnId="{62652FED-2EA4-46DD-9A2C-E8C9DEC27BD8}">
      <dgm:prSet/>
      <dgm:spPr/>
      <dgm:t>
        <a:bodyPr/>
        <a:lstStyle/>
        <a:p>
          <a:endParaRPr lang="en-US"/>
        </a:p>
      </dgm:t>
    </dgm:pt>
    <dgm:pt modelId="{85BB6B72-A434-4EA5-B388-F8C59D1B7022}">
      <dgm:prSet/>
      <dgm:spPr/>
      <dgm:t>
        <a:bodyPr/>
        <a:lstStyle/>
        <a:p>
          <a:r>
            <a:rPr lang="fr-CA" dirty="0"/>
            <a:t>Assignation d’un stage et d’un superviseur à un étudiant.</a:t>
          </a:r>
          <a:endParaRPr lang="en-US" dirty="0"/>
        </a:p>
      </dgm:t>
    </dgm:pt>
    <dgm:pt modelId="{05EF589E-9089-4D2A-B7C5-13715BEFBD84}" type="parTrans" cxnId="{AD0CAA59-73E6-4030-9CE0-0ACFD6C7D330}">
      <dgm:prSet/>
      <dgm:spPr/>
      <dgm:t>
        <a:bodyPr/>
        <a:lstStyle/>
        <a:p>
          <a:endParaRPr lang="en-US"/>
        </a:p>
      </dgm:t>
    </dgm:pt>
    <dgm:pt modelId="{2994266A-F418-4304-81E8-7FEA63AD540D}" type="sibTrans" cxnId="{AD0CAA59-73E6-4030-9CE0-0ACFD6C7D330}">
      <dgm:prSet/>
      <dgm:spPr/>
      <dgm:t>
        <a:bodyPr/>
        <a:lstStyle/>
        <a:p>
          <a:endParaRPr lang="en-US"/>
        </a:p>
      </dgm:t>
    </dgm:pt>
    <dgm:pt modelId="{B4489297-3096-4DB9-AFC8-AA21780302E6}" type="pres">
      <dgm:prSet presAssocID="{7335F5F9-82FE-4197-84F4-2FD6A28139E7}" presName="root" presStyleCnt="0">
        <dgm:presLayoutVars>
          <dgm:dir/>
          <dgm:resizeHandles val="exact"/>
        </dgm:presLayoutVars>
      </dgm:prSet>
      <dgm:spPr/>
    </dgm:pt>
    <dgm:pt modelId="{505FAF0F-F38B-4940-AB14-7274F3146FA6}" type="pres">
      <dgm:prSet presAssocID="{BC08A73B-3E76-419E-98F7-244E4C1F8086}" presName="compNode" presStyleCnt="0"/>
      <dgm:spPr/>
    </dgm:pt>
    <dgm:pt modelId="{0AC16E2F-7363-4046-9923-8E81D9FA4E91}" type="pres">
      <dgm:prSet presAssocID="{BC08A73B-3E76-419E-98F7-244E4C1F8086}" presName="bgRect" presStyleLbl="bgShp" presStyleIdx="0" presStyleCnt="3"/>
      <dgm:spPr/>
    </dgm:pt>
    <dgm:pt modelId="{F068B0F6-A885-4C04-9462-C9AB11C8697F}" type="pres">
      <dgm:prSet presAssocID="{BC08A73B-3E76-419E-98F7-244E4C1F80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 1"/>
        </a:ext>
      </dgm:extLst>
    </dgm:pt>
    <dgm:pt modelId="{22CCF995-95CD-46E2-B8E7-3DBAB6CB9211}" type="pres">
      <dgm:prSet presAssocID="{BC08A73B-3E76-419E-98F7-244E4C1F8086}" presName="spaceRect" presStyleCnt="0"/>
      <dgm:spPr/>
    </dgm:pt>
    <dgm:pt modelId="{7D758EEE-E84F-4F42-8C2A-9D3AF81E8874}" type="pres">
      <dgm:prSet presAssocID="{BC08A73B-3E76-419E-98F7-244E4C1F8086}" presName="parTx" presStyleLbl="revTx" presStyleIdx="0" presStyleCnt="3">
        <dgm:presLayoutVars>
          <dgm:chMax val="0"/>
          <dgm:chPref val="0"/>
        </dgm:presLayoutVars>
      </dgm:prSet>
      <dgm:spPr/>
    </dgm:pt>
    <dgm:pt modelId="{C183DAA1-75F2-43F3-808B-CCC22A05228A}" type="pres">
      <dgm:prSet presAssocID="{83919EDB-0771-429D-A51E-D8D37AA3866C}" presName="sibTrans" presStyleCnt="0"/>
      <dgm:spPr/>
    </dgm:pt>
    <dgm:pt modelId="{8AAECD89-901C-4D3F-89EB-6C33EA4F1753}" type="pres">
      <dgm:prSet presAssocID="{C9C4D60D-F879-4826-A72F-A32839ED6892}" presName="compNode" presStyleCnt="0"/>
      <dgm:spPr/>
    </dgm:pt>
    <dgm:pt modelId="{82A21018-3CC2-42DD-B47B-DAC00CF06814}" type="pres">
      <dgm:prSet presAssocID="{C9C4D60D-F879-4826-A72F-A32839ED6892}" presName="bgRect" presStyleLbl="bgShp" presStyleIdx="1" presStyleCnt="3"/>
      <dgm:spPr/>
    </dgm:pt>
    <dgm:pt modelId="{B9A93D4F-53BA-4E15-8D12-45FD2ADA655F}" type="pres">
      <dgm:prSet presAssocID="{C9C4D60D-F879-4826-A72F-A32839ED68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25C307C2-AC24-4CD3-A969-904FF14955D8}" type="pres">
      <dgm:prSet presAssocID="{C9C4D60D-F879-4826-A72F-A32839ED6892}" presName="spaceRect" presStyleCnt="0"/>
      <dgm:spPr/>
    </dgm:pt>
    <dgm:pt modelId="{372C2A26-35D9-4DD2-9CFD-D8DAD9C596BE}" type="pres">
      <dgm:prSet presAssocID="{C9C4D60D-F879-4826-A72F-A32839ED6892}" presName="parTx" presStyleLbl="revTx" presStyleIdx="1" presStyleCnt="3">
        <dgm:presLayoutVars>
          <dgm:chMax val="0"/>
          <dgm:chPref val="0"/>
        </dgm:presLayoutVars>
      </dgm:prSet>
      <dgm:spPr/>
    </dgm:pt>
    <dgm:pt modelId="{E8769557-6C5E-4B90-BEDA-CCF7DD4B7830}" type="pres">
      <dgm:prSet presAssocID="{4D7478C5-0EF4-460C-B064-24E521AF960A}" presName="sibTrans" presStyleCnt="0"/>
      <dgm:spPr/>
    </dgm:pt>
    <dgm:pt modelId="{A314CC27-6B07-410F-A0DA-44DCB4FE24EA}" type="pres">
      <dgm:prSet presAssocID="{85BB6B72-A434-4EA5-B388-F8C59D1B7022}" presName="compNode" presStyleCnt="0"/>
      <dgm:spPr/>
    </dgm:pt>
    <dgm:pt modelId="{31C611B4-EB6D-4A5F-884E-E42D6F7E721F}" type="pres">
      <dgm:prSet presAssocID="{85BB6B72-A434-4EA5-B388-F8C59D1B7022}" presName="bgRect" presStyleLbl="bgShp" presStyleIdx="2" presStyleCnt="3"/>
      <dgm:spPr/>
    </dgm:pt>
    <dgm:pt modelId="{25D318E4-505B-4FF8-A50C-0EFE795019A3}" type="pres">
      <dgm:prSet presAssocID="{85BB6B72-A434-4EA5-B388-F8C59D1B7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 3"/>
        </a:ext>
      </dgm:extLst>
    </dgm:pt>
    <dgm:pt modelId="{F1DC1139-5792-4EBF-BEDF-F0D19AABACE7}" type="pres">
      <dgm:prSet presAssocID="{85BB6B72-A434-4EA5-B388-F8C59D1B7022}" presName="spaceRect" presStyleCnt="0"/>
      <dgm:spPr/>
    </dgm:pt>
    <dgm:pt modelId="{80424DFF-79F1-46D9-A230-238E090F998F}" type="pres">
      <dgm:prSet presAssocID="{85BB6B72-A434-4EA5-B388-F8C59D1B70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098A28-2B97-467D-A178-C7F766F4AEF9}" type="presOf" srcId="{BC08A73B-3E76-419E-98F7-244E4C1F8086}" destId="{7D758EEE-E84F-4F42-8C2A-9D3AF81E8874}" srcOrd="0" destOrd="0" presId="urn:microsoft.com/office/officeart/2018/2/layout/IconVerticalSolidList"/>
    <dgm:cxn modelId="{23503072-A228-453A-9DAC-E394A5658399}" srcId="{7335F5F9-82FE-4197-84F4-2FD6A28139E7}" destId="{BC08A73B-3E76-419E-98F7-244E4C1F8086}" srcOrd="0" destOrd="0" parTransId="{4927A15C-34E3-4D9F-951D-6CE9AEE4C395}" sibTransId="{83919EDB-0771-429D-A51E-D8D37AA3866C}"/>
    <dgm:cxn modelId="{2072DA75-173B-4F4C-B6C3-E9881E4A8EB2}" type="presOf" srcId="{7335F5F9-82FE-4197-84F4-2FD6A28139E7}" destId="{B4489297-3096-4DB9-AFC8-AA21780302E6}" srcOrd="0" destOrd="0" presId="urn:microsoft.com/office/officeart/2018/2/layout/IconVerticalSolidList"/>
    <dgm:cxn modelId="{795D1776-6FC5-4D48-B68C-50730D4A8F9B}" type="presOf" srcId="{C9C4D60D-F879-4826-A72F-A32839ED6892}" destId="{372C2A26-35D9-4DD2-9CFD-D8DAD9C596BE}" srcOrd="0" destOrd="0" presId="urn:microsoft.com/office/officeart/2018/2/layout/IconVerticalSolidList"/>
    <dgm:cxn modelId="{AD0CAA59-73E6-4030-9CE0-0ACFD6C7D330}" srcId="{7335F5F9-82FE-4197-84F4-2FD6A28139E7}" destId="{85BB6B72-A434-4EA5-B388-F8C59D1B7022}" srcOrd="2" destOrd="0" parTransId="{05EF589E-9089-4D2A-B7C5-13715BEFBD84}" sibTransId="{2994266A-F418-4304-81E8-7FEA63AD540D}"/>
    <dgm:cxn modelId="{62652FED-2EA4-46DD-9A2C-E8C9DEC27BD8}" srcId="{7335F5F9-82FE-4197-84F4-2FD6A28139E7}" destId="{C9C4D60D-F879-4826-A72F-A32839ED6892}" srcOrd="1" destOrd="0" parTransId="{12106BED-D3EF-4932-A4F3-292CBB0D7D22}" sibTransId="{4D7478C5-0EF4-460C-B064-24E521AF960A}"/>
    <dgm:cxn modelId="{B8AF3FEE-33E2-44BB-936C-FD72F2406B71}" type="presOf" srcId="{85BB6B72-A434-4EA5-B388-F8C59D1B7022}" destId="{80424DFF-79F1-46D9-A230-238E090F998F}" srcOrd="0" destOrd="0" presId="urn:microsoft.com/office/officeart/2018/2/layout/IconVerticalSolidList"/>
    <dgm:cxn modelId="{B61047C0-5C7B-4536-8007-5B4D67915949}" type="presParOf" srcId="{B4489297-3096-4DB9-AFC8-AA21780302E6}" destId="{505FAF0F-F38B-4940-AB14-7274F3146FA6}" srcOrd="0" destOrd="0" presId="urn:microsoft.com/office/officeart/2018/2/layout/IconVerticalSolidList"/>
    <dgm:cxn modelId="{DE2EC3AB-C3FF-40CA-ABC7-B1D731FB0596}" type="presParOf" srcId="{505FAF0F-F38B-4940-AB14-7274F3146FA6}" destId="{0AC16E2F-7363-4046-9923-8E81D9FA4E91}" srcOrd="0" destOrd="0" presId="urn:microsoft.com/office/officeart/2018/2/layout/IconVerticalSolidList"/>
    <dgm:cxn modelId="{8399F94D-4A8D-4A00-8016-5A1F17961CD7}" type="presParOf" srcId="{505FAF0F-F38B-4940-AB14-7274F3146FA6}" destId="{F068B0F6-A885-4C04-9462-C9AB11C8697F}" srcOrd="1" destOrd="0" presId="urn:microsoft.com/office/officeart/2018/2/layout/IconVerticalSolidList"/>
    <dgm:cxn modelId="{F9687D14-1E6D-4554-82AA-E52CFC4322A4}" type="presParOf" srcId="{505FAF0F-F38B-4940-AB14-7274F3146FA6}" destId="{22CCF995-95CD-46E2-B8E7-3DBAB6CB9211}" srcOrd="2" destOrd="0" presId="urn:microsoft.com/office/officeart/2018/2/layout/IconVerticalSolidList"/>
    <dgm:cxn modelId="{AB928161-C84F-481D-B44D-3B35B4302903}" type="presParOf" srcId="{505FAF0F-F38B-4940-AB14-7274F3146FA6}" destId="{7D758EEE-E84F-4F42-8C2A-9D3AF81E8874}" srcOrd="3" destOrd="0" presId="urn:microsoft.com/office/officeart/2018/2/layout/IconVerticalSolidList"/>
    <dgm:cxn modelId="{D4B55B15-DEA5-4FC6-923F-FA3C10D820AB}" type="presParOf" srcId="{B4489297-3096-4DB9-AFC8-AA21780302E6}" destId="{C183DAA1-75F2-43F3-808B-CCC22A05228A}" srcOrd="1" destOrd="0" presId="urn:microsoft.com/office/officeart/2018/2/layout/IconVerticalSolidList"/>
    <dgm:cxn modelId="{621C9BB4-478A-4CEB-9291-A06A6C056520}" type="presParOf" srcId="{B4489297-3096-4DB9-AFC8-AA21780302E6}" destId="{8AAECD89-901C-4D3F-89EB-6C33EA4F1753}" srcOrd="2" destOrd="0" presId="urn:microsoft.com/office/officeart/2018/2/layout/IconVerticalSolidList"/>
    <dgm:cxn modelId="{23C548C9-643B-4D39-A4B5-AC9C4ED5E29F}" type="presParOf" srcId="{8AAECD89-901C-4D3F-89EB-6C33EA4F1753}" destId="{82A21018-3CC2-42DD-B47B-DAC00CF06814}" srcOrd="0" destOrd="0" presId="urn:microsoft.com/office/officeart/2018/2/layout/IconVerticalSolidList"/>
    <dgm:cxn modelId="{7046A6C9-A797-4B7B-BF5B-0DD44A664220}" type="presParOf" srcId="{8AAECD89-901C-4D3F-89EB-6C33EA4F1753}" destId="{B9A93D4F-53BA-4E15-8D12-45FD2ADA655F}" srcOrd="1" destOrd="0" presId="urn:microsoft.com/office/officeart/2018/2/layout/IconVerticalSolidList"/>
    <dgm:cxn modelId="{EBAF870B-8B70-4EC6-87E2-0378E5970B35}" type="presParOf" srcId="{8AAECD89-901C-4D3F-89EB-6C33EA4F1753}" destId="{25C307C2-AC24-4CD3-A969-904FF14955D8}" srcOrd="2" destOrd="0" presId="urn:microsoft.com/office/officeart/2018/2/layout/IconVerticalSolidList"/>
    <dgm:cxn modelId="{409CC93C-0739-4B38-8068-8FC0F8958D80}" type="presParOf" srcId="{8AAECD89-901C-4D3F-89EB-6C33EA4F1753}" destId="{372C2A26-35D9-4DD2-9CFD-D8DAD9C596BE}" srcOrd="3" destOrd="0" presId="urn:microsoft.com/office/officeart/2018/2/layout/IconVerticalSolidList"/>
    <dgm:cxn modelId="{7CE82C43-6ED5-4564-80C4-8FC49A3A4B78}" type="presParOf" srcId="{B4489297-3096-4DB9-AFC8-AA21780302E6}" destId="{E8769557-6C5E-4B90-BEDA-CCF7DD4B7830}" srcOrd="3" destOrd="0" presId="urn:microsoft.com/office/officeart/2018/2/layout/IconVerticalSolidList"/>
    <dgm:cxn modelId="{2E81E52C-A3F1-41D3-8952-CB9E762A1A58}" type="presParOf" srcId="{B4489297-3096-4DB9-AFC8-AA21780302E6}" destId="{A314CC27-6B07-410F-A0DA-44DCB4FE24EA}" srcOrd="4" destOrd="0" presId="urn:microsoft.com/office/officeart/2018/2/layout/IconVerticalSolidList"/>
    <dgm:cxn modelId="{A8CC9513-0006-4824-90DE-FF82223034A1}" type="presParOf" srcId="{A314CC27-6B07-410F-A0DA-44DCB4FE24EA}" destId="{31C611B4-EB6D-4A5F-884E-E42D6F7E721F}" srcOrd="0" destOrd="0" presId="urn:microsoft.com/office/officeart/2018/2/layout/IconVerticalSolidList"/>
    <dgm:cxn modelId="{FD929196-6EA1-46D6-8D7F-B98E5246B5BF}" type="presParOf" srcId="{A314CC27-6B07-410F-A0DA-44DCB4FE24EA}" destId="{25D318E4-505B-4FF8-A50C-0EFE795019A3}" srcOrd="1" destOrd="0" presId="urn:microsoft.com/office/officeart/2018/2/layout/IconVerticalSolidList"/>
    <dgm:cxn modelId="{2A9BC875-5D12-4B18-8256-F24238C970E4}" type="presParOf" srcId="{A314CC27-6B07-410F-A0DA-44DCB4FE24EA}" destId="{F1DC1139-5792-4EBF-BEDF-F0D19AABACE7}" srcOrd="2" destOrd="0" presId="urn:microsoft.com/office/officeart/2018/2/layout/IconVerticalSolidList"/>
    <dgm:cxn modelId="{23D221E6-E910-4CC7-8662-E738207DEFCB}" type="presParOf" srcId="{A314CC27-6B07-410F-A0DA-44DCB4FE24EA}" destId="{80424DFF-79F1-46D9-A230-238E090F9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3CE4A-75BD-4C10-BA62-74DE7D5B5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13F8B-9C5E-4011-9D22-8A78AF59DF24}">
      <dgm:prSet/>
      <dgm:spPr/>
      <dgm:t>
        <a:bodyPr/>
        <a:lstStyle/>
        <a:p>
          <a:r>
            <a:rPr lang="fr-CA" dirty="0"/>
            <a:t>Chips avec </a:t>
          </a:r>
          <a:r>
            <a:rPr lang="fr-CA" dirty="0" err="1"/>
            <a:t>autocomplete</a:t>
          </a:r>
          <a:endParaRPr lang="en-US" dirty="0"/>
        </a:p>
      </dgm:t>
    </dgm:pt>
    <dgm:pt modelId="{9AB88562-B15B-47F0-90CE-1C3A07847E3B}" type="parTrans" cxnId="{3438EDB9-1D3A-4A44-9020-A4CA6D0281C0}">
      <dgm:prSet/>
      <dgm:spPr/>
      <dgm:t>
        <a:bodyPr/>
        <a:lstStyle/>
        <a:p>
          <a:endParaRPr lang="en-US"/>
        </a:p>
      </dgm:t>
    </dgm:pt>
    <dgm:pt modelId="{D589C9E9-B1D7-47CE-AA56-A4D3E825330F}" type="sibTrans" cxnId="{3438EDB9-1D3A-4A44-9020-A4CA6D0281C0}">
      <dgm:prSet/>
      <dgm:spPr/>
      <dgm:t>
        <a:bodyPr/>
        <a:lstStyle/>
        <a:p>
          <a:endParaRPr lang="en-US"/>
        </a:p>
      </dgm:t>
    </dgm:pt>
    <dgm:pt modelId="{999A7687-409D-44F7-BF42-00E463C78C00}">
      <dgm:prSet/>
      <dgm:spPr/>
      <dgm:t>
        <a:bodyPr/>
        <a:lstStyle/>
        <a:p>
          <a:r>
            <a:rPr lang="fr-CA"/>
            <a:t>Sauvegarde à refaire</a:t>
          </a:r>
          <a:endParaRPr lang="en-US"/>
        </a:p>
      </dgm:t>
    </dgm:pt>
    <dgm:pt modelId="{ACC05099-1AC0-4C3A-A222-59CBEA8652F9}" type="parTrans" cxnId="{65CBE5D9-7975-4EC2-B230-87D4C8C3D353}">
      <dgm:prSet/>
      <dgm:spPr/>
      <dgm:t>
        <a:bodyPr/>
        <a:lstStyle/>
        <a:p>
          <a:endParaRPr lang="en-US"/>
        </a:p>
      </dgm:t>
    </dgm:pt>
    <dgm:pt modelId="{85C4959A-9106-457F-8B61-691B07BFEF14}" type="sibTrans" cxnId="{65CBE5D9-7975-4EC2-B230-87D4C8C3D353}">
      <dgm:prSet/>
      <dgm:spPr/>
      <dgm:t>
        <a:bodyPr/>
        <a:lstStyle/>
        <a:p>
          <a:endParaRPr lang="en-US"/>
        </a:p>
      </dgm:t>
    </dgm:pt>
    <dgm:pt modelId="{F327163C-74B3-485A-89D1-D783AFB857F9}">
      <dgm:prSet/>
      <dgm:spPr/>
      <dgm:t>
        <a:bodyPr/>
        <a:lstStyle/>
        <a:p>
          <a:r>
            <a:rPr lang="fr-CA"/>
            <a:t>Sprint 3 </a:t>
          </a:r>
          <a:endParaRPr lang="en-US"/>
        </a:p>
      </dgm:t>
    </dgm:pt>
    <dgm:pt modelId="{57DE594A-C4EC-4431-B52D-386BF3576686}" type="parTrans" cxnId="{AC3D265F-4D53-4797-9646-106EE2BFE44D}">
      <dgm:prSet/>
      <dgm:spPr/>
      <dgm:t>
        <a:bodyPr/>
        <a:lstStyle/>
        <a:p>
          <a:endParaRPr lang="en-US"/>
        </a:p>
      </dgm:t>
    </dgm:pt>
    <dgm:pt modelId="{2C45C0FC-3B24-48B3-A321-8FA83BB7273D}" type="sibTrans" cxnId="{AC3D265F-4D53-4797-9646-106EE2BFE44D}">
      <dgm:prSet/>
      <dgm:spPr/>
      <dgm:t>
        <a:bodyPr/>
        <a:lstStyle/>
        <a:p>
          <a:endParaRPr lang="en-US"/>
        </a:p>
      </dgm:t>
    </dgm:pt>
    <dgm:pt modelId="{7739CB64-026C-4D56-B8F5-2C5E14DF1C53}" type="pres">
      <dgm:prSet presAssocID="{2AB3CE4A-75BD-4C10-BA62-74DE7D5B59C0}" presName="root" presStyleCnt="0">
        <dgm:presLayoutVars>
          <dgm:dir/>
          <dgm:resizeHandles val="exact"/>
        </dgm:presLayoutVars>
      </dgm:prSet>
      <dgm:spPr/>
    </dgm:pt>
    <dgm:pt modelId="{6737B468-BE84-4615-993A-7A4CDBA44D6F}" type="pres">
      <dgm:prSet presAssocID="{83A13F8B-9C5E-4011-9D22-8A78AF59DF24}" presName="compNode" presStyleCnt="0"/>
      <dgm:spPr/>
    </dgm:pt>
    <dgm:pt modelId="{9621CFD7-CB83-41E7-81B8-530B00B445F5}" type="pres">
      <dgm:prSet presAssocID="{83A13F8B-9C5E-4011-9D22-8A78AF59DF24}" presName="bgRect" presStyleLbl="bgShp" presStyleIdx="0" presStyleCnt="3"/>
      <dgm:spPr/>
    </dgm:pt>
    <dgm:pt modelId="{7EE2D529-41B6-4D50-8DCB-A1381BE5E778}" type="pres">
      <dgm:prSet presAssocID="{83A13F8B-9C5E-4011-9D22-8A78AF59DF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ire"/>
        </a:ext>
      </dgm:extLst>
    </dgm:pt>
    <dgm:pt modelId="{ACAC90E3-56BE-4EDE-86CD-19FB60877C33}" type="pres">
      <dgm:prSet presAssocID="{83A13F8B-9C5E-4011-9D22-8A78AF59DF24}" presName="spaceRect" presStyleCnt="0"/>
      <dgm:spPr/>
    </dgm:pt>
    <dgm:pt modelId="{300BB6EE-F34A-4CA6-B076-B6904A4DA395}" type="pres">
      <dgm:prSet presAssocID="{83A13F8B-9C5E-4011-9D22-8A78AF59DF24}" presName="parTx" presStyleLbl="revTx" presStyleIdx="0" presStyleCnt="3">
        <dgm:presLayoutVars>
          <dgm:chMax val="0"/>
          <dgm:chPref val="0"/>
        </dgm:presLayoutVars>
      </dgm:prSet>
      <dgm:spPr/>
    </dgm:pt>
    <dgm:pt modelId="{46E918F6-4D9B-4713-B40B-CB9CB00B3D1C}" type="pres">
      <dgm:prSet presAssocID="{D589C9E9-B1D7-47CE-AA56-A4D3E825330F}" presName="sibTrans" presStyleCnt="0"/>
      <dgm:spPr/>
    </dgm:pt>
    <dgm:pt modelId="{5EE4A487-63B7-4BAF-8372-56A635FD4587}" type="pres">
      <dgm:prSet presAssocID="{999A7687-409D-44F7-BF42-00E463C78C00}" presName="compNode" presStyleCnt="0"/>
      <dgm:spPr/>
    </dgm:pt>
    <dgm:pt modelId="{09447930-BD9D-41F7-80AA-CB7B66357CA7}" type="pres">
      <dgm:prSet presAssocID="{999A7687-409D-44F7-BF42-00E463C78C00}" presName="bgRect" presStyleLbl="bgShp" presStyleIdx="1" presStyleCnt="3"/>
      <dgm:spPr/>
    </dgm:pt>
    <dgm:pt modelId="{5FD4930D-F059-4207-8C94-B46230EC1EDA}" type="pres">
      <dgm:prSet presAssocID="{999A7687-409D-44F7-BF42-00E463C78C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re d’appels"/>
        </a:ext>
      </dgm:extLst>
    </dgm:pt>
    <dgm:pt modelId="{DE3FDFF0-C5C9-4626-84F7-FB94C5E1F3B0}" type="pres">
      <dgm:prSet presAssocID="{999A7687-409D-44F7-BF42-00E463C78C00}" presName="spaceRect" presStyleCnt="0"/>
      <dgm:spPr/>
    </dgm:pt>
    <dgm:pt modelId="{E6C9A36D-2FE4-459B-BE21-15F91528F2A9}" type="pres">
      <dgm:prSet presAssocID="{999A7687-409D-44F7-BF42-00E463C78C00}" presName="parTx" presStyleLbl="revTx" presStyleIdx="1" presStyleCnt="3">
        <dgm:presLayoutVars>
          <dgm:chMax val="0"/>
          <dgm:chPref val="0"/>
        </dgm:presLayoutVars>
      </dgm:prSet>
      <dgm:spPr/>
    </dgm:pt>
    <dgm:pt modelId="{8F25DAEF-3C35-47D2-8042-7A2E47F7F25A}" type="pres">
      <dgm:prSet presAssocID="{85C4959A-9106-457F-8B61-691B07BFEF14}" presName="sibTrans" presStyleCnt="0"/>
      <dgm:spPr/>
    </dgm:pt>
    <dgm:pt modelId="{3B82B9F0-85B0-4B8D-A527-7DB520C7FDD4}" type="pres">
      <dgm:prSet presAssocID="{F327163C-74B3-485A-89D1-D783AFB857F9}" presName="compNode" presStyleCnt="0"/>
      <dgm:spPr/>
    </dgm:pt>
    <dgm:pt modelId="{F0D5EAC5-A3BE-43AE-9565-203581900098}" type="pres">
      <dgm:prSet presAssocID="{F327163C-74B3-485A-89D1-D783AFB857F9}" presName="bgRect" presStyleLbl="bgShp" presStyleIdx="2" presStyleCnt="3"/>
      <dgm:spPr/>
    </dgm:pt>
    <dgm:pt modelId="{98EC15BD-9968-4AEE-9968-BE1C74B14F6A}" type="pres">
      <dgm:prSet presAssocID="{F327163C-74B3-485A-89D1-D783AFB857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e gauche du cerveau"/>
        </a:ext>
      </dgm:extLst>
    </dgm:pt>
    <dgm:pt modelId="{30E8731B-2347-4D0A-9C2D-CABAA0E53307}" type="pres">
      <dgm:prSet presAssocID="{F327163C-74B3-485A-89D1-D783AFB857F9}" presName="spaceRect" presStyleCnt="0"/>
      <dgm:spPr/>
    </dgm:pt>
    <dgm:pt modelId="{1C0C4A6A-5D2F-4CB4-8F06-4E9B4199988D}" type="pres">
      <dgm:prSet presAssocID="{F327163C-74B3-485A-89D1-D783AFB857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3C02F-8E0D-4984-AFD0-77AE4FAADDEF}" type="presOf" srcId="{2AB3CE4A-75BD-4C10-BA62-74DE7D5B59C0}" destId="{7739CB64-026C-4D56-B8F5-2C5E14DF1C53}" srcOrd="0" destOrd="0" presId="urn:microsoft.com/office/officeart/2018/2/layout/IconVerticalSolidList"/>
    <dgm:cxn modelId="{AC3D265F-4D53-4797-9646-106EE2BFE44D}" srcId="{2AB3CE4A-75BD-4C10-BA62-74DE7D5B59C0}" destId="{F327163C-74B3-485A-89D1-D783AFB857F9}" srcOrd="2" destOrd="0" parTransId="{57DE594A-C4EC-4431-B52D-386BF3576686}" sibTransId="{2C45C0FC-3B24-48B3-A321-8FA83BB7273D}"/>
    <dgm:cxn modelId="{3438EDB9-1D3A-4A44-9020-A4CA6D0281C0}" srcId="{2AB3CE4A-75BD-4C10-BA62-74DE7D5B59C0}" destId="{83A13F8B-9C5E-4011-9D22-8A78AF59DF24}" srcOrd="0" destOrd="0" parTransId="{9AB88562-B15B-47F0-90CE-1C3A07847E3B}" sibTransId="{D589C9E9-B1D7-47CE-AA56-A4D3E825330F}"/>
    <dgm:cxn modelId="{07C998CA-5DC5-4FD7-B248-5DD3C24AA814}" type="presOf" srcId="{83A13F8B-9C5E-4011-9D22-8A78AF59DF24}" destId="{300BB6EE-F34A-4CA6-B076-B6904A4DA395}" srcOrd="0" destOrd="0" presId="urn:microsoft.com/office/officeart/2018/2/layout/IconVerticalSolidList"/>
    <dgm:cxn modelId="{9B45E6D7-E790-433D-82C8-51FBD38C4C8F}" type="presOf" srcId="{F327163C-74B3-485A-89D1-D783AFB857F9}" destId="{1C0C4A6A-5D2F-4CB4-8F06-4E9B4199988D}" srcOrd="0" destOrd="0" presId="urn:microsoft.com/office/officeart/2018/2/layout/IconVerticalSolidList"/>
    <dgm:cxn modelId="{65CBE5D9-7975-4EC2-B230-87D4C8C3D353}" srcId="{2AB3CE4A-75BD-4C10-BA62-74DE7D5B59C0}" destId="{999A7687-409D-44F7-BF42-00E463C78C00}" srcOrd="1" destOrd="0" parTransId="{ACC05099-1AC0-4C3A-A222-59CBEA8652F9}" sibTransId="{85C4959A-9106-457F-8B61-691B07BFEF14}"/>
    <dgm:cxn modelId="{E22970E0-6B96-4839-BB18-3AFA24BEE7B6}" type="presOf" srcId="{999A7687-409D-44F7-BF42-00E463C78C00}" destId="{E6C9A36D-2FE4-459B-BE21-15F91528F2A9}" srcOrd="0" destOrd="0" presId="urn:microsoft.com/office/officeart/2018/2/layout/IconVerticalSolidList"/>
    <dgm:cxn modelId="{89BE9257-1DFB-4BEC-997F-1DC9272392D8}" type="presParOf" srcId="{7739CB64-026C-4D56-B8F5-2C5E14DF1C53}" destId="{6737B468-BE84-4615-993A-7A4CDBA44D6F}" srcOrd="0" destOrd="0" presId="urn:microsoft.com/office/officeart/2018/2/layout/IconVerticalSolidList"/>
    <dgm:cxn modelId="{4B6A6FE8-9DE5-4E4A-840B-3E398CCEA860}" type="presParOf" srcId="{6737B468-BE84-4615-993A-7A4CDBA44D6F}" destId="{9621CFD7-CB83-41E7-81B8-530B00B445F5}" srcOrd="0" destOrd="0" presId="urn:microsoft.com/office/officeart/2018/2/layout/IconVerticalSolidList"/>
    <dgm:cxn modelId="{76E8F9C8-5476-4AB5-A5B7-9E8E15863585}" type="presParOf" srcId="{6737B468-BE84-4615-993A-7A4CDBA44D6F}" destId="{7EE2D529-41B6-4D50-8DCB-A1381BE5E778}" srcOrd="1" destOrd="0" presId="urn:microsoft.com/office/officeart/2018/2/layout/IconVerticalSolidList"/>
    <dgm:cxn modelId="{4B1CFE35-5476-44E6-ACC7-34C6626CE6F6}" type="presParOf" srcId="{6737B468-BE84-4615-993A-7A4CDBA44D6F}" destId="{ACAC90E3-56BE-4EDE-86CD-19FB60877C33}" srcOrd="2" destOrd="0" presId="urn:microsoft.com/office/officeart/2018/2/layout/IconVerticalSolidList"/>
    <dgm:cxn modelId="{592BFA3A-7FC1-41CA-BE32-54181EA1765F}" type="presParOf" srcId="{6737B468-BE84-4615-993A-7A4CDBA44D6F}" destId="{300BB6EE-F34A-4CA6-B076-B6904A4DA395}" srcOrd="3" destOrd="0" presId="urn:microsoft.com/office/officeart/2018/2/layout/IconVerticalSolidList"/>
    <dgm:cxn modelId="{9DB63743-E962-4B7F-A2E0-142B467E34A7}" type="presParOf" srcId="{7739CB64-026C-4D56-B8F5-2C5E14DF1C53}" destId="{46E918F6-4D9B-4713-B40B-CB9CB00B3D1C}" srcOrd="1" destOrd="0" presId="urn:microsoft.com/office/officeart/2018/2/layout/IconVerticalSolidList"/>
    <dgm:cxn modelId="{E1819D7A-6B61-4EE7-9C06-923004D8DD58}" type="presParOf" srcId="{7739CB64-026C-4D56-B8F5-2C5E14DF1C53}" destId="{5EE4A487-63B7-4BAF-8372-56A635FD4587}" srcOrd="2" destOrd="0" presId="urn:microsoft.com/office/officeart/2018/2/layout/IconVerticalSolidList"/>
    <dgm:cxn modelId="{BF7C90E6-8553-46D7-9D04-1C1F9B141B62}" type="presParOf" srcId="{5EE4A487-63B7-4BAF-8372-56A635FD4587}" destId="{09447930-BD9D-41F7-80AA-CB7B66357CA7}" srcOrd="0" destOrd="0" presId="urn:microsoft.com/office/officeart/2018/2/layout/IconVerticalSolidList"/>
    <dgm:cxn modelId="{9F2AEAEB-974A-41AB-8096-F7687C6F304E}" type="presParOf" srcId="{5EE4A487-63B7-4BAF-8372-56A635FD4587}" destId="{5FD4930D-F059-4207-8C94-B46230EC1EDA}" srcOrd="1" destOrd="0" presId="urn:microsoft.com/office/officeart/2018/2/layout/IconVerticalSolidList"/>
    <dgm:cxn modelId="{59E649D1-733E-4FFD-98E7-3D576BA07951}" type="presParOf" srcId="{5EE4A487-63B7-4BAF-8372-56A635FD4587}" destId="{DE3FDFF0-C5C9-4626-84F7-FB94C5E1F3B0}" srcOrd="2" destOrd="0" presId="urn:microsoft.com/office/officeart/2018/2/layout/IconVerticalSolidList"/>
    <dgm:cxn modelId="{AF621DEF-E768-4D30-833E-17D37F5F3D3D}" type="presParOf" srcId="{5EE4A487-63B7-4BAF-8372-56A635FD4587}" destId="{E6C9A36D-2FE4-459B-BE21-15F91528F2A9}" srcOrd="3" destOrd="0" presId="urn:microsoft.com/office/officeart/2018/2/layout/IconVerticalSolidList"/>
    <dgm:cxn modelId="{56ADFB92-C686-48B6-9FEE-34072E646282}" type="presParOf" srcId="{7739CB64-026C-4D56-B8F5-2C5E14DF1C53}" destId="{8F25DAEF-3C35-47D2-8042-7A2E47F7F25A}" srcOrd="3" destOrd="0" presId="urn:microsoft.com/office/officeart/2018/2/layout/IconVerticalSolidList"/>
    <dgm:cxn modelId="{E7F1535A-760D-4735-96BD-C15196D96D12}" type="presParOf" srcId="{7739CB64-026C-4D56-B8F5-2C5E14DF1C53}" destId="{3B82B9F0-85B0-4B8D-A527-7DB520C7FDD4}" srcOrd="4" destOrd="0" presId="urn:microsoft.com/office/officeart/2018/2/layout/IconVerticalSolidList"/>
    <dgm:cxn modelId="{1A74E04D-EDA9-4706-9164-1EC4041CC7B9}" type="presParOf" srcId="{3B82B9F0-85B0-4B8D-A527-7DB520C7FDD4}" destId="{F0D5EAC5-A3BE-43AE-9565-203581900098}" srcOrd="0" destOrd="0" presId="urn:microsoft.com/office/officeart/2018/2/layout/IconVerticalSolidList"/>
    <dgm:cxn modelId="{CE86CD66-D028-4C58-9667-BC34C7153C70}" type="presParOf" srcId="{3B82B9F0-85B0-4B8D-A527-7DB520C7FDD4}" destId="{98EC15BD-9968-4AEE-9968-BE1C74B14F6A}" srcOrd="1" destOrd="0" presId="urn:microsoft.com/office/officeart/2018/2/layout/IconVerticalSolidList"/>
    <dgm:cxn modelId="{C2CD615C-2CAC-4EE8-A7DF-441D25ED2650}" type="presParOf" srcId="{3B82B9F0-85B0-4B8D-A527-7DB520C7FDD4}" destId="{30E8731B-2347-4D0A-9C2D-CABAA0E53307}" srcOrd="2" destOrd="0" presId="urn:microsoft.com/office/officeart/2018/2/layout/IconVerticalSolidList"/>
    <dgm:cxn modelId="{C731CB6F-C991-433A-8899-4A905BA4CB39}" type="presParOf" srcId="{3B82B9F0-85B0-4B8D-A527-7DB520C7FDD4}" destId="{1C0C4A6A-5D2F-4CB4-8F06-4E9B41999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52127-43BC-481C-8214-389847E5743E}">
      <dsp:nvSpPr>
        <dsp:cNvPr id="0" name=""/>
        <dsp:cNvSpPr/>
      </dsp:nvSpPr>
      <dsp:spPr>
        <a:xfrm>
          <a:off x="0" y="499483"/>
          <a:ext cx="7029014" cy="1080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07570-5ED4-47EB-94D6-DA319D1AB01E}">
      <dsp:nvSpPr>
        <dsp:cNvPr id="0" name=""/>
        <dsp:cNvSpPr/>
      </dsp:nvSpPr>
      <dsp:spPr>
        <a:xfrm>
          <a:off x="136455" y="915674"/>
          <a:ext cx="248343" cy="248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7B085-4894-41DB-B91D-433C4E339D3E}">
      <dsp:nvSpPr>
        <dsp:cNvPr id="0" name=""/>
        <dsp:cNvSpPr/>
      </dsp:nvSpPr>
      <dsp:spPr>
        <a:xfrm>
          <a:off x="521254" y="688299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En croissance depuis plus de 25 ans, </a:t>
          </a:r>
          <a:r>
            <a:rPr lang="fr-CA" sz="1400" kern="1200" dirty="0" err="1"/>
            <a:t>Skytech</a:t>
          </a:r>
          <a:r>
            <a:rPr lang="fr-CA" sz="1400" kern="1200" dirty="0"/>
            <a:t> Communications est aujourd’hui le chef de file en termes de fournisseur de systèmes d’information et de solutions d’affaires appliquées au secteur de l'Éducation post secondaire au Québec.</a:t>
          </a:r>
          <a:endParaRPr lang="en-US" sz="1400" kern="1200" dirty="0"/>
        </a:p>
      </dsp:txBody>
      <dsp:txXfrm>
        <a:off x="521254" y="688299"/>
        <a:ext cx="6375560" cy="690735"/>
      </dsp:txXfrm>
    </dsp:sp>
    <dsp:sp modelId="{85014D81-CD96-49CD-ADA7-5628617A2E38}">
      <dsp:nvSpPr>
        <dsp:cNvPr id="0" name=""/>
        <dsp:cNvSpPr/>
      </dsp:nvSpPr>
      <dsp:spPr>
        <a:xfrm>
          <a:off x="0" y="1752650"/>
          <a:ext cx="7029014" cy="451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C717-740B-4D66-BB70-0091E35A0FA5}">
      <dsp:nvSpPr>
        <dsp:cNvPr id="0" name=""/>
        <dsp:cNvSpPr/>
      </dsp:nvSpPr>
      <dsp:spPr>
        <a:xfrm>
          <a:off x="136455" y="1854146"/>
          <a:ext cx="248343" cy="248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B45D3-56CC-4F19-B1CF-8F5AA6A41AF4}">
      <dsp:nvSpPr>
        <dsp:cNvPr id="0" name=""/>
        <dsp:cNvSpPr/>
      </dsp:nvSpPr>
      <dsp:spPr>
        <a:xfrm>
          <a:off x="521254" y="165194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b="0" i="0" kern="1200" dirty="0"/>
            <a:t>51-200 employés</a:t>
          </a:r>
          <a:endParaRPr lang="en-US" sz="1400" kern="1200" dirty="0"/>
        </a:p>
      </dsp:txBody>
      <dsp:txXfrm>
        <a:off x="521254" y="1651941"/>
        <a:ext cx="6375560" cy="690735"/>
      </dsp:txXfrm>
    </dsp:sp>
    <dsp:sp modelId="{115BBD49-9F6A-46F4-9F31-27BF203DE126}">
      <dsp:nvSpPr>
        <dsp:cNvPr id="0" name=""/>
        <dsp:cNvSpPr/>
      </dsp:nvSpPr>
      <dsp:spPr>
        <a:xfrm>
          <a:off x="0" y="2616069"/>
          <a:ext cx="7029014" cy="855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0218-70D9-4AF0-86DD-D94F136EF7C8}">
      <dsp:nvSpPr>
        <dsp:cNvPr id="0" name=""/>
        <dsp:cNvSpPr/>
      </dsp:nvSpPr>
      <dsp:spPr>
        <a:xfrm>
          <a:off x="136455" y="2919588"/>
          <a:ext cx="248343" cy="248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1DA7C-7A40-44AD-866F-998FF904D7C1}">
      <dsp:nvSpPr>
        <dsp:cNvPr id="0" name=""/>
        <dsp:cNvSpPr/>
      </dsp:nvSpPr>
      <dsp:spPr>
        <a:xfrm>
          <a:off x="521254" y="270899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Entreprise de création de sites web et d’application ayant pour but de simplifier la gestion nécessaire par les établissement et améliorer la qualité des services offerts aux étudiants.</a:t>
          </a:r>
          <a:endParaRPr lang="en-US" sz="1400" kern="1200" dirty="0"/>
        </a:p>
      </dsp:txBody>
      <dsp:txXfrm>
        <a:off x="521254" y="2708991"/>
        <a:ext cx="6375560" cy="690735"/>
      </dsp:txXfrm>
    </dsp:sp>
    <dsp:sp modelId="{65112723-5FC0-4128-A921-E8C5D43C82C7}">
      <dsp:nvSpPr>
        <dsp:cNvPr id="0" name=""/>
        <dsp:cNvSpPr/>
      </dsp:nvSpPr>
      <dsp:spPr>
        <a:xfrm>
          <a:off x="0" y="3681511"/>
          <a:ext cx="7029014" cy="45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23EE7-1BD7-4572-8A79-6C7B31D9996F}">
      <dsp:nvSpPr>
        <dsp:cNvPr id="0" name=""/>
        <dsp:cNvSpPr/>
      </dsp:nvSpPr>
      <dsp:spPr>
        <a:xfrm>
          <a:off x="136455" y="3783007"/>
          <a:ext cx="248343" cy="2481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C5D9-245C-41CE-A0BF-56A644E2DAD5}">
      <dsp:nvSpPr>
        <dsp:cNvPr id="0" name=""/>
        <dsp:cNvSpPr/>
      </dsp:nvSpPr>
      <dsp:spPr>
        <a:xfrm>
          <a:off x="521254" y="3555625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Créateur de Mia, Clara et Omnivox.</a:t>
          </a:r>
          <a:endParaRPr lang="en-US" sz="1400" kern="1200" dirty="0"/>
        </a:p>
      </dsp:txBody>
      <dsp:txXfrm>
        <a:off x="521254" y="3555625"/>
        <a:ext cx="6375560" cy="690735"/>
      </dsp:txXfrm>
    </dsp:sp>
    <dsp:sp modelId="{59ADAAF9-B2BF-416E-8A8D-3019A52A6428}">
      <dsp:nvSpPr>
        <dsp:cNvPr id="0" name=""/>
        <dsp:cNvSpPr/>
      </dsp:nvSpPr>
      <dsp:spPr>
        <a:xfrm>
          <a:off x="0" y="4544930"/>
          <a:ext cx="7029014" cy="451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067E-328C-4951-B0A2-E8C8B67A5885}">
      <dsp:nvSpPr>
        <dsp:cNvPr id="0" name=""/>
        <dsp:cNvSpPr/>
      </dsp:nvSpPr>
      <dsp:spPr>
        <a:xfrm>
          <a:off x="136455" y="4646426"/>
          <a:ext cx="248343" cy="2481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A0CD-1741-4E78-9B6C-E3567A04F9B3}">
      <dsp:nvSpPr>
        <dsp:cNvPr id="0" name=""/>
        <dsp:cNvSpPr/>
      </dsp:nvSpPr>
      <dsp:spPr>
        <a:xfrm>
          <a:off x="521254" y="4444221"/>
          <a:ext cx="6375560" cy="6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3" tIns="73103" rIns="73103" bIns="731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10660 </a:t>
          </a:r>
          <a:r>
            <a:rPr lang="fr-CA" sz="1400" kern="1200" dirty="0" err="1"/>
            <a:t>Lajeunesse</a:t>
          </a:r>
          <a:r>
            <a:rPr lang="fr-CA" sz="1400" kern="1200" dirty="0"/>
            <a:t>, 3ème étage Montréal QC H3L 2E6. Canada </a:t>
          </a:r>
          <a:endParaRPr lang="en-US" sz="1400" kern="1200" dirty="0"/>
        </a:p>
      </dsp:txBody>
      <dsp:txXfrm>
        <a:off x="521254" y="4444221"/>
        <a:ext cx="6375560" cy="69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6E2F-7363-4046-9923-8E81D9FA4E91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8B0F6-A885-4C04-9462-C9AB11C8697F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8EEE-E84F-4F42-8C2A-9D3AF81E8874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Création de milieu stage et de stage.</a:t>
          </a:r>
          <a:endParaRPr lang="en-US" sz="2100" kern="1200" dirty="0"/>
        </a:p>
      </dsp:txBody>
      <dsp:txXfrm>
        <a:off x="1623604" y="600"/>
        <a:ext cx="5033164" cy="1405718"/>
      </dsp:txXfrm>
    </dsp:sp>
    <dsp:sp modelId="{82A21018-3CC2-42DD-B47B-DAC00CF06814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93D4F-53BA-4E15-8D12-45FD2ADA655F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2A26-35D9-4DD2-9CFD-D8DAD9C596BE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Choix des </a:t>
          </a:r>
          <a:r>
            <a:rPr lang="fr-CA" sz="2100" kern="1200" dirty="0"/>
            <a:t>étudiants</a:t>
          </a:r>
          <a:r>
            <a:rPr lang="en-US" sz="2100" kern="1200" dirty="0"/>
            <a:t> et </a:t>
          </a:r>
          <a:r>
            <a:rPr lang="en-US" sz="2100" kern="1200" dirty="0" err="1"/>
            <a:t>création</a:t>
          </a:r>
          <a:r>
            <a:rPr lang="en-US" sz="2100" kern="1200" dirty="0"/>
            <a:t> des  restrictions et application de </a:t>
          </a:r>
          <a:r>
            <a:rPr lang="en-US" sz="2100" kern="1200" dirty="0" err="1"/>
            <a:t>celle</a:t>
          </a:r>
          <a:r>
            <a:rPr lang="en-US" sz="2100" kern="1200" dirty="0"/>
            <a:t>-ci pour un stage et un milieu de stage.</a:t>
          </a:r>
        </a:p>
      </dsp:txBody>
      <dsp:txXfrm>
        <a:off x="1623604" y="1757748"/>
        <a:ext cx="5033164" cy="1405718"/>
      </dsp:txXfrm>
    </dsp:sp>
    <dsp:sp modelId="{31C611B4-EB6D-4A5F-884E-E42D6F7E721F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18E4-505B-4FF8-A50C-0EFE795019A3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4DFF-79F1-46D9-A230-238E090F998F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Assignation d’un stage et d’un superviseur à un étudiant.</a:t>
          </a:r>
          <a:endParaRPr lang="en-US" sz="2100" kern="1200" dirty="0"/>
        </a:p>
      </dsp:txBody>
      <dsp:txXfrm>
        <a:off x="1623604" y="3514896"/>
        <a:ext cx="5033164" cy="1405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1CFD7-CB83-41E7-81B8-530B00B445F5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2D529-41B6-4D50-8DCB-A1381BE5E778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B6EE-F34A-4CA6-B076-B6904A4DA395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Chips avec </a:t>
          </a:r>
          <a:r>
            <a:rPr lang="fr-CA" sz="2500" kern="1200" dirty="0" err="1"/>
            <a:t>autocomplete</a:t>
          </a:r>
          <a:endParaRPr lang="en-US" sz="2500" kern="1200" dirty="0"/>
        </a:p>
      </dsp:txBody>
      <dsp:txXfrm>
        <a:off x="1623604" y="600"/>
        <a:ext cx="5033164" cy="1405718"/>
      </dsp:txXfrm>
    </dsp:sp>
    <dsp:sp modelId="{09447930-BD9D-41F7-80AA-CB7B66357CA7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4930D-F059-4207-8C94-B46230EC1EDA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A36D-2FE4-459B-BE21-15F91528F2A9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Sauvegarde à refaire</a:t>
          </a:r>
          <a:endParaRPr lang="en-US" sz="2500" kern="1200"/>
        </a:p>
      </dsp:txBody>
      <dsp:txXfrm>
        <a:off x="1623604" y="1757748"/>
        <a:ext cx="5033164" cy="1405718"/>
      </dsp:txXfrm>
    </dsp:sp>
    <dsp:sp modelId="{F0D5EAC5-A3BE-43AE-9565-203581900098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15BD-9968-4AEE-9968-BE1C74B14F6A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C4A6A-5D2F-4CB4-8F06-4E9B4199988D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Sprint 3 </a:t>
          </a:r>
          <a:endParaRPr lang="en-US" sz="2500" kern="1200"/>
        </a:p>
      </dsp:txBody>
      <dsp:txXfrm>
        <a:off x="1623604" y="3514896"/>
        <a:ext cx="5033164" cy="140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70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24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6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303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26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809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793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26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996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15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20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0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7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5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6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82D2-364A-4940-A759-44E1A5F53936}" type="datetimeFigureOut">
              <a:rPr lang="fr-CA" smtClean="0"/>
              <a:t>2020-05-19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C1C4-5921-4C59-9412-3B5CAD8A556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19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E4336-8B8E-497F-93C7-D7DEA724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2698"/>
            <a:ext cx="9983754" cy="1646302"/>
          </a:xfrm>
        </p:spPr>
        <p:txBody>
          <a:bodyPr anchor="ctr"/>
          <a:lstStyle/>
          <a:p>
            <a:r>
              <a:rPr lang="fr-CA" dirty="0"/>
              <a:t>Système de gestion de stage </a:t>
            </a:r>
          </a:p>
        </p:txBody>
      </p:sp>
    </p:spTree>
    <p:extLst>
      <p:ext uri="{BB962C8B-B14F-4D97-AF65-F5344CB8AC3E}">
        <p14:creationId xmlns:p14="http://schemas.microsoft.com/office/powerpoint/2010/main" val="33434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0B799415-C8A1-4AF4-937A-39B3E588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B8367E-3136-45F1-990E-488C5509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6210AB-2561-4597-BB00-F0A66DE53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359C5E5B-705A-43A1-82C0-78ACAB10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5BB93FF-8832-4C5A-B252-45B2AC90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FA91EBA-81C6-454D-A335-4C46756B7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C56E4D95-BC51-4CA7-BF3E-37A208BBF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49071018-7773-4384-A4FE-A8909FF2E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742FF41-2414-456B-94FF-64FE4EC6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76E901C-D221-4E6B-BECD-B6BE80E2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5A4D139-5BEB-405E-8DBB-17A19A10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5032DD-95E2-4E5C-AEB8-6713BED9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33" y="5359530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Un peu de code (</a:t>
            </a:r>
            <a:r>
              <a:rPr lang="en-US" sz="4800" dirty="0" err="1"/>
              <a:t>Johnatan</a:t>
            </a:r>
            <a:r>
              <a:rPr lang="en-US" sz="48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13D665-4A51-452F-98F0-A53EAE71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440401"/>
            <a:ext cx="11456859" cy="1919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81C384-C56B-4481-BCBC-F4A109CC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43" y="2833077"/>
            <a:ext cx="9210114" cy="23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6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F56A2A-20CB-4642-8221-E560BD7E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1" y="2027478"/>
            <a:ext cx="11895498" cy="193492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F341885-C825-49BA-B6FF-76221885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4924425"/>
            <a:ext cx="8596312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Un peu de code (Zachary)</a:t>
            </a:r>
          </a:p>
        </p:txBody>
      </p:sp>
    </p:spTree>
    <p:extLst>
      <p:ext uri="{BB962C8B-B14F-4D97-AF65-F5344CB8AC3E}">
        <p14:creationId xmlns:p14="http://schemas.microsoft.com/office/powerpoint/2010/main" val="336073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2C8D0C7D-44B1-467C-8378-6FE05256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Un peu de code (Pier-Luc)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E1BF15-EABD-408A-A095-099A7E4C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r="6866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DED477-6F5E-45D6-A8DE-787CB275D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" r="2" b="15168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2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3A9C344-96F1-4C1D-9F1A-56A3650A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28" t="9091" r="66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BB5EB5-3A69-468A-80AD-CCA523F3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Conclusion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6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564DE-638F-4B4F-A316-EB46DD12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A" sz="4400" dirty="0"/>
              <a:t>Présentation du client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058908E9-F64F-4A18-8FCE-4E6ADDBF8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763838"/>
              </p:ext>
            </p:extLst>
          </p:nvPr>
        </p:nvGraphicFramePr>
        <p:xfrm>
          <a:off x="4955893" y="561425"/>
          <a:ext cx="7029014" cy="5735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5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4186A6D-DB50-4405-8420-BBA8BF7E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Présentation</a:t>
            </a:r>
            <a:r>
              <a:rPr lang="en-US" sz="4800" dirty="0"/>
              <a:t>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1F4FF2-2C40-4D80-B9DF-946E67CE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47" b="9947"/>
          <a:stretch/>
        </p:blipFill>
        <p:spPr>
          <a:xfrm>
            <a:off x="985969" y="609600"/>
            <a:ext cx="8103206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376510A-069A-4203-BDD7-99EC4EC4D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4" r="-3" b="-3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AE81CD-386F-47E5-BF6A-CB0412491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1" r="-3" b="-3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522546-87A7-4F3D-80B9-96767BEBD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5013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757C5-951B-47CB-A74A-29A4817CE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03" r="-3" b="1610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38ED12-EBF7-455D-A9C0-B5CDB85A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Languages et technologies </a:t>
            </a:r>
            <a:r>
              <a:rPr lang="fr-CA" sz="3700" dirty="0"/>
              <a:t>utilisés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4AEE10F-84B7-4CC2-9845-650BCFEF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77237"/>
              </p:ext>
            </p:extLst>
          </p:nvPr>
        </p:nvGraphicFramePr>
        <p:xfrm>
          <a:off x="1600201" y="812032"/>
          <a:ext cx="7625163" cy="323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633">
                  <a:extLst>
                    <a:ext uri="{9D8B030D-6E8A-4147-A177-3AD203B41FA5}">
                      <a16:colId xmlns:a16="http://schemas.microsoft.com/office/drawing/2014/main" val="4061145195"/>
                    </a:ext>
                  </a:extLst>
                </a:gridCol>
                <a:gridCol w="4011530">
                  <a:extLst>
                    <a:ext uri="{9D8B030D-6E8A-4147-A177-3AD203B41FA5}">
                      <a16:colId xmlns:a16="http://schemas.microsoft.com/office/drawing/2014/main" val="648688888"/>
                    </a:ext>
                  </a:extLst>
                </a:gridCol>
              </a:tblGrid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COMPOSANTES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SPÉCIFICATIONS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750929804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Données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SQL Server (</a:t>
                      </a:r>
                      <a:r>
                        <a:rPr lang="fr-CA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</a:t>
                      </a:r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-SQL)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3850327590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Implémentation du DAL (data access layer)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Appels de procédures stockées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3394277432"/>
                  </a:ext>
                </a:extLst>
              </a:tr>
              <a:tr h="966975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 web – ASP.NET MVC 5  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Utilisation de fichiers ressources pour supporter plusieurs langues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1528643617"/>
                  </a:ext>
                </a:extLst>
              </a:tr>
              <a:tr h="966975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Razor (vues cshtml)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Jquery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Pour le UI : Librairie Materialize</a:t>
                      </a:r>
                    </a:p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Adaptatif(Responsive)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2232536847"/>
                  </a:ext>
                </a:extLst>
              </a:tr>
              <a:tr h="325887">
                <a:tc>
                  <a:txBody>
                    <a:bodyPr/>
                    <a:lstStyle/>
                    <a:p>
                      <a:r>
                        <a:rPr lang="fr-CA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Accessibilité</a:t>
                      </a:r>
                    </a:p>
                  </a:txBody>
                  <a:tcPr marL="80136" marR="80136" marT="40068" marB="40068"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WCAG niveau AA</a:t>
                      </a:r>
                    </a:p>
                  </a:txBody>
                  <a:tcPr marL="80136" marR="80136" marT="40068" marB="40068"/>
                </a:tc>
                <a:extLst>
                  <a:ext uri="{0D108BD9-81ED-4DB2-BD59-A6C34878D82A}">
                    <a16:rowId xmlns:a16="http://schemas.microsoft.com/office/drawing/2014/main" val="20125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3BA868-E92B-42C0-8048-AFD244DA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Avant notre produit</a:t>
            </a:r>
          </a:p>
        </p:txBody>
      </p:sp>
      <p:pic>
        <p:nvPicPr>
          <p:cNvPr id="1026" name="Picture 2" descr="Comment réduire le papier (et autres déchets) au bureau ...">
            <a:extLst>
              <a:ext uri="{FF2B5EF4-FFF2-40B4-BE49-F238E27FC236}">
                <a16:creationId xmlns:a16="http://schemas.microsoft.com/office/drawing/2014/main" id="{4A53641C-275B-4D8E-B3F9-72196F5AB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 b="27997"/>
          <a:stretch/>
        </p:blipFill>
        <p:spPr bwMode="auto">
          <a:xfrm>
            <a:off x="985969" y="609600"/>
            <a:ext cx="810320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681D3AD-2D8C-4D38-9CDB-07C9BAB4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5" t="9091" r="39445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79F5CA-7531-468B-A2B2-D5F40D9F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Démonstration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14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9C421-F5B2-4978-945F-92BB35F04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Sprint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ZoneTexte 5">
            <a:extLst>
              <a:ext uri="{FF2B5EF4-FFF2-40B4-BE49-F238E27FC236}">
                <a16:creationId xmlns:a16="http://schemas.microsoft.com/office/drawing/2014/main" id="{0DF67544-0A05-49F0-9533-3187E6BF5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39500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98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4D8F0F-7C9D-4EF1-94E8-BDA5E56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A" sz="4400"/>
              <a:t>Difficulté rencontré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FD39F0-FF77-478F-A3F4-B21E236DC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3523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62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240</Words>
  <Application>Microsoft Office PowerPoint</Application>
  <PresentationFormat>Grand écran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Segoe UI</vt:lpstr>
      <vt:lpstr>Trebuchet MS</vt:lpstr>
      <vt:lpstr>Wingdings 3</vt:lpstr>
      <vt:lpstr>Facette</vt:lpstr>
      <vt:lpstr>Système de gestion de stage </vt:lpstr>
      <vt:lpstr>Présentation du client</vt:lpstr>
      <vt:lpstr>Présentation du projet</vt:lpstr>
      <vt:lpstr>Présentation PowerPoint</vt:lpstr>
      <vt:lpstr>Languages et technologies utilisés</vt:lpstr>
      <vt:lpstr>Avant notre produit</vt:lpstr>
      <vt:lpstr>Démonstration</vt:lpstr>
      <vt:lpstr>Sprint</vt:lpstr>
      <vt:lpstr>Difficulté rencontré</vt:lpstr>
      <vt:lpstr>Un peu de code (Johnatan)</vt:lpstr>
      <vt:lpstr>Un peu de code (Zachary)</vt:lpstr>
      <vt:lpstr>Un peu de code (Pier-Luc)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gestion de stage </dc:title>
  <dc:creator>Pier-Luc Nadeau</dc:creator>
  <cp:lastModifiedBy>Pier-Luc Nadeau</cp:lastModifiedBy>
  <cp:revision>4</cp:revision>
  <dcterms:created xsi:type="dcterms:W3CDTF">2020-05-19T19:16:30Z</dcterms:created>
  <dcterms:modified xsi:type="dcterms:W3CDTF">2020-05-19T19:36:42Z</dcterms:modified>
</cp:coreProperties>
</file>