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1" r:id="rId3"/>
    <p:sldId id="272" r:id="rId4"/>
    <p:sldId id="270" r:id="rId5"/>
    <p:sldId id="276" r:id="rId6"/>
    <p:sldId id="27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D19C0-CAC8-466C-B70F-7E120608A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47B790-5C7B-46ED-A714-9DF16AA09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F4E916-AE1A-44A0-87C3-CC1C46F6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5F230A-583D-4F05-9FA4-980A98F2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6FEFF9-EF71-482F-9183-51D19E39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402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6F64B-48F8-4E95-9A7F-5035ECF5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26BC6C-AA3D-4E95-B549-01EDC1FCC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662585-8A07-4440-A392-F2720055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A8B90-BB1D-4244-A316-05E515A4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3D9EB8-97AA-47BE-A4B3-EDD279D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016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B8D29D-94B5-43B3-84F1-F5E696245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3C6FD-7003-4405-9960-3123FEAAC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ED10E-297D-4B36-816F-AE0EAD07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051368-5B1D-4C85-991F-0F965688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F96D41-DAF6-45D0-BC4B-B505BE47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99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81A49-4B2A-463A-BF02-957D7F2E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43B3B-162A-4CF6-9C7A-6DC4A3AC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3C1BC9-6055-40F3-870A-818887B6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53A079-D38A-4C69-B355-FE0F09A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11BC25-2DB8-40F5-817C-084F3556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224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BD17F-8AA1-4FFC-A5AE-526CF580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C37109-530A-4443-A2A3-EB0520D0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62ECF-CF4B-40D1-972A-32ABE7E6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C1DD05-8A28-4AA8-B619-7BE4F549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18F09-6956-4C80-91A2-6242FB9F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994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AD75F-FD7B-4FF2-BE62-3C179290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DA21C-661B-49D0-8923-3A08F4968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B1DF6B-894D-4D67-856A-A78F63550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1A0B13-4F5F-4EC5-856D-71461D9E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D16B6A-E30E-4B58-89B0-6A764D3C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690F71-2A6A-480A-A035-FDD32C1E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55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E1AAA-3996-4553-ADE1-86E1BE89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5EF2C7-68FD-41F5-A2C1-729072BFF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DC7F9D-3DD3-4BE0-9A30-B44544472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8A0FD9-27CE-46DC-9C5A-82A8685C5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1E61A3-D91F-44CD-8A01-E4CE610D9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7CDE209-9C4F-4B94-B130-B95CA29D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1E2D097-6BDA-4601-BB07-7B734255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8B9058-4316-437A-A0FA-372DDC54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526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E78DD-0F61-4A79-A0AC-9AE964E3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547F91-5B31-4677-88BB-A1F41410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9C2B8F-5CA7-45C5-910A-E057A61C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7C1EFC-52DE-443F-AC1A-52864615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869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0B46D5-9E2C-454A-9DFB-535B98A2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04C3870-DE8C-4626-B85E-A5180EF1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778110-92B8-4293-BB37-6A18E5AD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450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59AEF-7D76-4577-82AF-F29864C1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512571-AD82-42C2-9FD8-DC9EDC867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FF1313-CB5E-4B4F-991B-34B6E29AD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79EFBB-EA9B-4712-A0ED-FA81A6C1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4A9CEF-B03F-4AF0-8AB8-FCD3A816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656D66-FDA4-4FD3-A2F4-57554E70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704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F80C1-2B99-42B0-8BAA-B5CF4D25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743EE6-44CD-4894-91A7-93FF110F5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A58272-23DC-4BD3-BED5-5971EF400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0AF95B-07CB-4567-8C2B-522827E2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7590-D842-4E1D-A11D-F3E5246461CF}" type="datetimeFigureOut">
              <a:rPr lang="fr-CA" smtClean="0"/>
              <a:t>2020-05-06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763B9F-92DF-402D-B0FF-270CC54E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F73515-9C6F-442F-98D7-3F42B421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570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58B7FD7-CB21-4EC6-8261-D9CE7875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C23B69-49F2-43E4-81F1-351E6E5E3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A4B6BF-AE46-4A25-AD25-BD753299B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27590-D842-4E1D-A11D-F3E5246461CF}" type="datetimeFigureOut">
              <a:rPr lang="fr-CA" smtClean="0"/>
              <a:t>2020-05-06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446C3-A64C-41D3-86E4-BF911A3BE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B3690-FFD2-4742-9187-5426CB2AA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925EA-08B3-48D4-B325-0120942FC0F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082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8.png"/><Relationship Id="rId21" Type="http://schemas.openxmlformats.org/officeDocument/2006/relationships/tags" Target="../tags/tag21.xml"/><Relationship Id="rId34" Type="http://schemas.openxmlformats.org/officeDocument/2006/relationships/image" Target="../media/image3.png"/><Relationship Id="rId42" Type="http://schemas.openxmlformats.org/officeDocument/2006/relationships/image" Target="../media/image11.png"/><Relationship Id="rId47" Type="http://schemas.openxmlformats.org/officeDocument/2006/relationships/image" Target="../media/image16.png"/><Relationship Id="rId50" Type="http://schemas.openxmlformats.org/officeDocument/2006/relationships/image" Target="../media/image19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40" Type="http://schemas.openxmlformats.org/officeDocument/2006/relationships/image" Target="../media/image9.png"/><Relationship Id="rId45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5.png"/><Relationship Id="rId49" Type="http://schemas.openxmlformats.org/officeDocument/2006/relationships/image" Target="../media/image18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slideLayout" Target="../slideLayouts/slideLayout1.xml"/><Relationship Id="rId44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image" Target="../media/image4.png"/><Relationship Id="rId43" Type="http://schemas.openxmlformats.org/officeDocument/2006/relationships/image" Target="../media/image12.png"/><Relationship Id="rId48" Type="http://schemas.openxmlformats.org/officeDocument/2006/relationships/image" Target="../media/image17.png"/><Relationship Id="rId8" Type="http://schemas.openxmlformats.org/officeDocument/2006/relationships/tags" Target="../tags/tag8.xml"/><Relationship Id="rId51" Type="http://schemas.openxmlformats.org/officeDocument/2006/relationships/image" Target="../media/image20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2.png"/><Relationship Id="rId38" Type="http://schemas.openxmlformats.org/officeDocument/2006/relationships/image" Target="../media/image7.png"/><Relationship Id="rId46" Type="http://schemas.openxmlformats.org/officeDocument/2006/relationships/image" Target="../media/image15.png"/><Relationship Id="rId20" Type="http://schemas.openxmlformats.org/officeDocument/2006/relationships/tags" Target="../tags/tag20.xml"/><Relationship Id="rId41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image" Target="../media/image5.png"/><Relationship Id="rId3" Type="http://schemas.openxmlformats.org/officeDocument/2006/relationships/tags" Target="../tags/tag33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image" Target="../media/image4.png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image" Target="../media/image8.png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3.png"/><Relationship Id="rId32" Type="http://schemas.openxmlformats.org/officeDocument/2006/relationships/image" Target="../media/image23.png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image" Target="../media/image22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Relationship Id="rId30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63.xml"/><Relationship Id="rId18" Type="http://schemas.openxmlformats.org/officeDocument/2006/relationships/tags" Target="../tags/tag68.xml"/><Relationship Id="rId26" Type="http://schemas.openxmlformats.org/officeDocument/2006/relationships/tags" Target="../tags/tag76.xml"/><Relationship Id="rId39" Type="http://schemas.openxmlformats.org/officeDocument/2006/relationships/image" Target="../media/image3.png"/><Relationship Id="rId21" Type="http://schemas.openxmlformats.org/officeDocument/2006/relationships/tags" Target="../tags/tag71.xml"/><Relationship Id="rId34" Type="http://schemas.openxmlformats.org/officeDocument/2006/relationships/image" Target="../media/image24.png"/><Relationship Id="rId42" Type="http://schemas.openxmlformats.org/officeDocument/2006/relationships/image" Target="../media/image8.png"/><Relationship Id="rId47" Type="http://schemas.openxmlformats.org/officeDocument/2006/relationships/image" Target="../media/image30.png"/><Relationship Id="rId50" Type="http://schemas.openxmlformats.org/officeDocument/2006/relationships/image" Target="../media/image17.png"/><Relationship Id="rId55" Type="http://schemas.openxmlformats.org/officeDocument/2006/relationships/image" Target="../media/image33.png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6" Type="http://schemas.openxmlformats.org/officeDocument/2006/relationships/tags" Target="../tags/tag66.xml"/><Relationship Id="rId29" Type="http://schemas.openxmlformats.org/officeDocument/2006/relationships/tags" Target="../tags/tag79.xml"/><Relationship Id="rId11" Type="http://schemas.openxmlformats.org/officeDocument/2006/relationships/tags" Target="../tags/tag61.xml"/><Relationship Id="rId24" Type="http://schemas.openxmlformats.org/officeDocument/2006/relationships/tags" Target="../tags/tag74.xml"/><Relationship Id="rId32" Type="http://schemas.openxmlformats.org/officeDocument/2006/relationships/tags" Target="../tags/tag82.xml"/><Relationship Id="rId37" Type="http://schemas.openxmlformats.org/officeDocument/2006/relationships/image" Target="../media/image1.png"/><Relationship Id="rId40" Type="http://schemas.openxmlformats.org/officeDocument/2006/relationships/image" Target="../media/image4.png"/><Relationship Id="rId45" Type="http://schemas.openxmlformats.org/officeDocument/2006/relationships/image" Target="../media/image28.png"/><Relationship Id="rId53" Type="http://schemas.openxmlformats.org/officeDocument/2006/relationships/image" Target="../media/image20.png"/><Relationship Id="rId5" Type="http://schemas.openxmlformats.org/officeDocument/2006/relationships/tags" Target="../tags/tag55.xml"/><Relationship Id="rId19" Type="http://schemas.openxmlformats.org/officeDocument/2006/relationships/tags" Target="../tags/tag69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tags" Target="../tags/tag64.xml"/><Relationship Id="rId22" Type="http://schemas.openxmlformats.org/officeDocument/2006/relationships/tags" Target="../tags/tag72.xml"/><Relationship Id="rId27" Type="http://schemas.openxmlformats.org/officeDocument/2006/relationships/tags" Target="../tags/tag77.xml"/><Relationship Id="rId30" Type="http://schemas.openxmlformats.org/officeDocument/2006/relationships/tags" Target="../tags/tag80.xml"/><Relationship Id="rId35" Type="http://schemas.openxmlformats.org/officeDocument/2006/relationships/image" Target="../media/image25.png"/><Relationship Id="rId43" Type="http://schemas.openxmlformats.org/officeDocument/2006/relationships/image" Target="../media/image6.png"/><Relationship Id="rId48" Type="http://schemas.openxmlformats.org/officeDocument/2006/relationships/image" Target="../media/image31.png"/><Relationship Id="rId56" Type="http://schemas.openxmlformats.org/officeDocument/2006/relationships/image" Target="../media/image34.png"/><Relationship Id="rId8" Type="http://schemas.openxmlformats.org/officeDocument/2006/relationships/tags" Target="../tags/tag58.xml"/><Relationship Id="rId51" Type="http://schemas.openxmlformats.org/officeDocument/2006/relationships/image" Target="../media/image18.png"/><Relationship Id="rId3" Type="http://schemas.openxmlformats.org/officeDocument/2006/relationships/tags" Target="../tags/tag53.xml"/><Relationship Id="rId12" Type="http://schemas.openxmlformats.org/officeDocument/2006/relationships/tags" Target="../tags/tag62.xml"/><Relationship Id="rId17" Type="http://schemas.openxmlformats.org/officeDocument/2006/relationships/tags" Target="../tags/tag67.xml"/><Relationship Id="rId25" Type="http://schemas.openxmlformats.org/officeDocument/2006/relationships/tags" Target="../tags/tag75.xml"/><Relationship Id="rId33" Type="http://schemas.openxmlformats.org/officeDocument/2006/relationships/slideLayout" Target="../slideLayouts/slideLayout1.xml"/><Relationship Id="rId38" Type="http://schemas.openxmlformats.org/officeDocument/2006/relationships/image" Target="../media/image2.png"/><Relationship Id="rId46" Type="http://schemas.openxmlformats.org/officeDocument/2006/relationships/image" Target="../media/image29.png"/><Relationship Id="rId20" Type="http://schemas.openxmlformats.org/officeDocument/2006/relationships/tags" Target="../tags/tag70.xml"/><Relationship Id="rId41" Type="http://schemas.openxmlformats.org/officeDocument/2006/relationships/image" Target="../media/image5.png"/><Relationship Id="rId54" Type="http://schemas.openxmlformats.org/officeDocument/2006/relationships/image" Target="../media/image32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5" Type="http://schemas.openxmlformats.org/officeDocument/2006/relationships/tags" Target="../tags/tag65.xml"/><Relationship Id="rId23" Type="http://schemas.openxmlformats.org/officeDocument/2006/relationships/tags" Target="../tags/tag73.xml"/><Relationship Id="rId28" Type="http://schemas.openxmlformats.org/officeDocument/2006/relationships/tags" Target="../tags/tag78.xml"/><Relationship Id="rId36" Type="http://schemas.openxmlformats.org/officeDocument/2006/relationships/image" Target="../media/image26.png"/><Relationship Id="rId49" Type="http://schemas.openxmlformats.org/officeDocument/2006/relationships/image" Target="../media/image14.png"/><Relationship Id="rId57" Type="http://schemas.openxmlformats.org/officeDocument/2006/relationships/image" Target="../media/image35.png"/><Relationship Id="rId10" Type="http://schemas.openxmlformats.org/officeDocument/2006/relationships/tags" Target="../tags/tag60.xml"/><Relationship Id="rId31" Type="http://schemas.openxmlformats.org/officeDocument/2006/relationships/tags" Target="../tags/tag81.xml"/><Relationship Id="rId44" Type="http://schemas.openxmlformats.org/officeDocument/2006/relationships/image" Target="../media/image27.png"/><Relationship Id="rId5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9" Type="http://schemas.openxmlformats.org/officeDocument/2006/relationships/image" Target="../media/image1.png"/><Relationship Id="rId21" Type="http://schemas.openxmlformats.org/officeDocument/2006/relationships/tags" Target="../tags/tag103.xml"/><Relationship Id="rId34" Type="http://schemas.openxmlformats.org/officeDocument/2006/relationships/tags" Target="../tags/tag116.xml"/><Relationship Id="rId42" Type="http://schemas.openxmlformats.org/officeDocument/2006/relationships/image" Target="../media/image4.png"/><Relationship Id="rId47" Type="http://schemas.openxmlformats.org/officeDocument/2006/relationships/image" Target="../media/image10.png"/><Relationship Id="rId50" Type="http://schemas.openxmlformats.org/officeDocument/2006/relationships/image" Target="../media/image13.png"/><Relationship Id="rId55" Type="http://schemas.openxmlformats.org/officeDocument/2006/relationships/image" Target="../media/image15.png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9" Type="http://schemas.openxmlformats.org/officeDocument/2006/relationships/tags" Target="../tags/tag111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32" Type="http://schemas.openxmlformats.org/officeDocument/2006/relationships/tags" Target="../tags/tag114.xml"/><Relationship Id="rId37" Type="http://schemas.openxmlformats.org/officeDocument/2006/relationships/tags" Target="../tags/tag119.xml"/><Relationship Id="rId40" Type="http://schemas.openxmlformats.org/officeDocument/2006/relationships/image" Target="../media/image2.png"/><Relationship Id="rId45" Type="http://schemas.openxmlformats.org/officeDocument/2006/relationships/image" Target="../media/image7.png"/><Relationship Id="rId53" Type="http://schemas.openxmlformats.org/officeDocument/2006/relationships/image" Target="../media/image18.png"/><Relationship Id="rId58" Type="http://schemas.openxmlformats.org/officeDocument/2006/relationships/image" Target="../media/image20.png"/><Relationship Id="rId5" Type="http://schemas.openxmlformats.org/officeDocument/2006/relationships/tags" Target="../tags/tag87.xml"/><Relationship Id="rId19" Type="http://schemas.openxmlformats.org/officeDocument/2006/relationships/tags" Target="../tags/tag101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tags" Target="../tags/tag109.xml"/><Relationship Id="rId30" Type="http://schemas.openxmlformats.org/officeDocument/2006/relationships/tags" Target="../tags/tag112.xml"/><Relationship Id="rId35" Type="http://schemas.openxmlformats.org/officeDocument/2006/relationships/tags" Target="../tags/tag117.xml"/><Relationship Id="rId43" Type="http://schemas.openxmlformats.org/officeDocument/2006/relationships/image" Target="../media/image5.png"/><Relationship Id="rId48" Type="http://schemas.openxmlformats.org/officeDocument/2006/relationships/image" Target="../media/image11.png"/><Relationship Id="rId56" Type="http://schemas.openxmlformats.org/officeDocument/2006/relationships/image" Target="../media/image16.png"/><Relationship Id="rId8" Type="http://schemas.openxmlformats.org/officeDocument/2006/relationships/tags" Target="../tags/tag90.xml"/><Relationship Id="rId51" Type="http://schemas.openxmlformats.org/officeDocument/2006/relationships/image" Target="../media/image14.png"/><Relationship Id="rId3" Type="http://schemas.openxmlformats.org/officeDocument/2006/relationships/tags" Target="../tags/tag85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tags" Target="../tags/tag115.xml"/><Relationship Id="rId38" Type="http://schemas.openxmlformats.org/officeDocument/2006/relationships/slideLayout" Target="../slideLayouts/slideLayout1.xml"/><Relationship Id="rId46" Type="http://schemas.openxmlformats.org/officeDocument/2006/relationships/image" Target="../media/image8.png"/><Relationship Id="rId59" Type="http://schemas.openxmlformats.org/officeDocument/2006/relationships/image" Target="../media/image37.png"/><Relationship Id="rId20" Type="http://schemas.openxmlformats.org/officeDocument/2006/relationships/tags" Target="../tags/tag102.xml"/><Relationship Id="rId41" Type="http://schemas.openxmlformats.org/officeDocument/2006/relationships/image" Target="../media/image3.png"/><Relationship Id="rId54" Type="http://schemas.openxmlformats.org/officeDocument/2006/relationships/image" Target="../media/image19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tags" Target="../tags/tag110.xml"/><Relationship Id="rId36" Type="http://schemas.openxmlformats.org/officeDocument/2006/relationships/tags" Target="../tags/tag118.xml"/><Relationship Id="rId49" Type="http://schemas.openxmlformats.org/officeDocument/2006/relationships/image" Target="../media/image12.png"/><Relationship Id="rId57" Type="http://schemas.openxmlformats.org/officeDocument/2006/relationships/image" Target="../media/image36.png"/><Relationship Id="rId10" Type="http://schemas.openxmlformats.org/officeDocument/2006/relationships/tags" Target="../tags/tag92.xml"/><Relationship Id="rId31" Type="http://schemas.openxmlformats.org/officeDocument/2006/relationships/tags" Target="../tags/tag113.xml"/><Relationship Id="rId44" Type="http://schemas.openxmlformats.org/officeDocument/2006/relationships/image" Target="../media/image6.png"/><Relationship Id="rId5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55E4E-1C65-4675-A966-09105032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fr-CA" sz="3600" dirty="0"/>
              <a:t>Voici nos proposition d’avant la discussion avec le client</a:t>
            </a:r>
          </a:p>
        </p:txBody>
      </p:sp>
    </p:spTree>
    <p:extLst>
      <p:ext uri="{BB962C8B-B14F-4D97-AF65-F5344CB8AC3E}">
        <p14:creationId xmlns:p14="http://schemas.microsoft.com/office/powerpoint/2010/main" val="377749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58576" y="6100878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3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>
            <p:custDataLst>
              <p:tags r:id="rId8"/>
            </p:custDataLst>
          </p:nvPr>
        </p:nvCxnSpPr>
        <p:spPr>
          <a:xfrm flipH="1" flipV="1">
            <a:off x="9271000" y="2114550"/>
            <a:ext cx="1196241" cy="48640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9"/>
            </p:custDataLst>
          </p:nvPr>
        </p:nvSpPr>
        <p:spPr>
          <a:xfrm>
            <a:off x="10197841" y="2865834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sp>
        <p:nvSpPr>
          <p:cNvPr id="59" name="ZoneTexte 58"/>
          <p:cNvSpPr txBox="1"/>
          <p:nvPr>
            <p:custDataLst>
              <p:tags r:id="rId10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1" name="Image 2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2358576" y="1210182"/>
            <a:ext cx="6810137" cy="4735467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2686737" y="1995225"/>
            <a:ext cx="6078321" cy="2781782"/>
          </a:xfrm>
          <a:prstGeom prst="rect">
            <a:avLst/>
          </a:prstGeom>
        </p:spPr>
      </p:pic>
      <p:sp>
        <p:nvSpPr>
          <p:cNvPr id="29" name="ZoneTexte 28"/>
          <p:cNvSpPr txBox="1"/>
          <p:nvPr>
            <p:custDataLst>
              <p:tags r:id="rId13"/>
            </p:custDataLst>
          </p:nvPr>
        </p:nvSpPr>
        <p:spPr>
          <a:xfrm>
            <a:off x="6923940" y="1289408"/>
            <a:ext cx="209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Postes occupés : 2/3</a:t>
            </a:r>
          </a:p>
        </p:txBody>
      </p:sp>
      <p:sp>
        <p:nvSpPr>
          <p:cNvPr id="30" name="ZoneTexte 29"/>
          <p:cNvSpPr txBox="1"/>
          <p:nvPr>
            <p:custDataLst>
              <p:tags r:id="rId14"/>
            </p:custDataLst>
          </p:nvPr>
        </p:nvSpPr>
        <p:spPr>
          <a:xfrm>
            <a:off x="5330955" y="76221"/>
            <a:ext cx="166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1 choisit</a:t>
            </a:r>
          </a:p>
        </p:txBody>
      </p:sp>
      <p:sp>
        <p:nvSpPr>
          <p:cNvPr id="36" name="ZoneTexte 35"/>
          <p:cNvSpPr txBox="1"/>
          <p:nvPr>
            <p:custDataLst>
              <p:tags r:id="rId15"/>
            </p:custDataLst>
          </p:nvPr>
        </p:nvSpPr>
        <p:spPr>
          <a:xfrm>
            <a:off x="5695464" y="668224"/>
            <a:ext cx="2898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900" dirty="0"/>
              <a:t>Non disponible tant que le livrable 2 n’est pas commencé </a:t>
            </a:r>
          </a:p>
        </p:txBody>
      </p:sp>
      <p:pic>
        <p:nvPicPr>
          <p:cNvPr id="42" name="Image 4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3003306" y="1707125"/>
            <a:ext cx="5384316" cy="330636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2632419"/>
            <a:ext cx="238158" cy="27626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7773044" y="3267494"/>
            <a:ext cx="238158" cy="27626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44465" y="3831858"/>
            <a:ext cx="295316" cy="30484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738379" y="4492330"/>
            <a:ext cx="295316" cy="30484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2633682"/>
            <a:ext cx="342948" cy="34120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3866015"/>
            <a:ext cx="342948" cy="3412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8367" y="3236706"/>
            <a:ext cx="342948" cy="341209"/>
          </a:xfrm>
          <a:prstGeom prst="rect">
            <a:avLst/>
          </a:prstGeom>
        </p:spPr>
      </p:pic>
      <p:cxnSp>
        <p:nvCxnSpPr>
          <p:cNvPr id="41" name="Connecteur droit avec flèche 40"/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6769916" y="943931"/>
            <a:ext cx="154024" cy="105129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>
            <p:custDataLst>
              <p:tags r:id="rId25"/>
            </p:custDataLst>
          </p:nvPr>
        </p:nvCxnSpPr>
        <p:spPr>
          <a:xfrm flipV="1">
            <a:off x="2114026" y="2801923"/>
            <a:ext cx="1090568" cy="17296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82408" y="3013690"/>
            <a:ext cx="2276168" cy="1208529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08869" y="3258887"/>
            <a:ext cx="2174213" cy="680301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97C628A4-E6E9-4A66-9860-C8A5FB3BAF2F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2445386" y="4644751"/>
            <a:ext cx="2360496" cy="352742"/>
            <a:chOff x="1496795" y="3376960"/>
            <a:chExt cx="4720992" cy="652671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B420D5F4-5E20-499A-8A10-7B126DCE9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1B740ED3-15BB-4A46-A91B-6E72C59C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824AEA93-3C5C-4FC1-96C8-9BFF5738A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897E2F9C-CE13-4215-92C8-4787381B2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B01107B-BE0A-4A32-B3AC-F12EE099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0CF08486-0AE3-4CAF-9B99-6C0D23380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68DC8A9-03D1-48E9-BDFB-FA7C9410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49" name="Image 48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8033695" y="4668612"/>
            <a:ext cx="1095904" cy="351671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3367847" y="4463783"/>
            <a:ext cx="342948" cy="34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2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23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24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90569" y="6072893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711859" y="665836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2358577" y="700488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Étudiants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29"/>
          <a:srcRect l="53265" t="60683" r="5958" b="30747"/>
          <a:stretch/>
        </p:blipFill>
        <p:spPr>
          <a:xfrm flipV="1">
            <a:off x="2288497" y="1126790"/>
            <a:ext cx="3042458" cy="55407"/>
          </a:xfrm>
          <a:prstGeom prst="rect">
            <a:avLst/>
          </a:prstGeom>
        </p:spPr>
      </p:pic>
      <p:sp>
        <p:nvSpPr>
          <p:cNvPr id="59" name="ZoneTexte 58"/>
          <p:cNvSpPr txBox="1"/>
          <p:nvPr>
            <p:custDataLst>
              <p:tags r:id="rId8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30" name="ZoneTexte 29"/>
          <p:cNvSpPr txBox="1"/>
          <p:nvPr>
            <p:custDataLst>
              <p:tags r:id="rId9"/>
            </p:custDataLst>
          </p:nvPr>
        </p:nvSpPr>
        <p:spPr>
          <a:xfrm>
            <a:off x="5330955" y="76221"/>
            <a:ext cx="14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 non</a:t>
            </a:r>
          </a:p>
        </p:txBody>
      </p:sp>
      <p:sp>
        <p:nvSpPr>
          <p:cNvPr id="34" name="Rectangle 33"/>
          <p:cNvSpPr/>
          <p:nvPr>
            <p:custDataLst>
              <p:tags r:id="rId10"/>
            </p:custDataLst>
          </p:nvPr>
        </p:nvSpPr>
        <p:spPr>
          <a:xfrm>
            <a:off x="9102436" y="2269330"/>
            <a:ext cx="63524" cy="32336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9" name="Groupe 8"/>
          <p:cNvGrpSpPr/>
          <p:nvPr>
            <p:custDataLst>
              <p:tags r:id="rId11"/>
            </p:custDataLst>
          </p:nvPr>
        </p:nvGrpSpPr>
        <p:grpSpPr>
          <a:xfrm>
            <a:off x="2241318" y="1562370"/>
            <a:ext cx="7316652" cy="3940582"/>
            <a:chOff x="2241318" y="1562370"/>
            <a:chExt cx="7316652" cy="3940582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241318" y="1689614"/>
              <a:ext cx="6861118" cy="3813338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738441" y="1562370"/>
              <a:ext cx="1819529" cy="523948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9" y="2556150"/>
            <a:ext cx="1514993" cy="299923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40733" y="3325905"/>
            <a:ext cx="1514993" cy="299923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36285" y="4083356"/>
            <a:ext cx="1514993" cy="299923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523918" y="4853111"/>
            <a:ext cx="1514993" cy="299923"/>
          </a:xfrm>
          <a:prstGeom prst="rect">
            <a:avLst/>
          </a:prstGeom>
        </p:spPr>
      </p:pic>
      <p:cxnSp>
        <p:nvCxnSpPr>
          <p:cNvPr id="17" name="Connecteur droit avec flèche 16"/>
          <p:cNvCxnSpPr>
            <a:endCxn id="11" idx="3"/>
          </p:cNvCxnSpPr>
          <p:nvPr>
            <p:custDataLst>
              <p:tags r:id="rId16"/>
            </p:custDataLst>
          </p:nvPr>
        </p:nvCxnSpPr>
        <p:spPr>
          <a:xfrm flipH="1" flipV="1">
            <a:off x="9038912" y="2706112"/>
            <a:ext cx="747639" cy="34188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endCxn id="43" idx="3"/>
          </p:cNvCxnSpPr>
          <p:nvPr>
            <p:custDataLst>
              <p:tags r:id="rId17"/>
            </p:custDataLst>
          </p:nvPr>
        </p:nvCxnSpPr>
        <p:spPr>
          <a:xfrm flipH="1">
            <a:off x="9055726" y="3048000"/>
            <a:ext cx="730825" cy="4278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44" idx="3"/>
          </p:cNvCxnSpPr>
          <p:nvPr>
            <p:custDataLst>
              <p:tags r:id="rId18"/>
            </p:custDataLst>
          </p:nvPr>
        </p:nvCxnSpPr>
        <p:spPr>
          <a:xfrm flipH="1">
            <a:off x="9051278" y="3048000"/>
            <a:ext cx="735273" cy="118531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endCxn id="45" idx="3"/>
          </p:cNvCxnSpPr>
          <p:nvPr>
            <p:custDataLst>
              <p:tags r:id="rId19"/>
            </p:custDataLst>
          </p:nvPr>
        </p:nvCxnSpPr>
        <p:spPr>
          <a:xfrm flipH="1">
            <a:off x="9038911" y="3048000"/>
            <a:ext cx="747640" cy="195507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>
            <p:custDataLst>
              <p:tags r:id="rId20"/>
            </p:custDataLst>
          </p:nvPr>
        </p:nvSpPr>
        <p:spPr>
          <a:xfrm>
            <a:off x="9824908" y="2936535"/>
            <a:ext cx="1939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Amène à la prochaine diapo/page</a:t>
            </a:r>
          </a:p>
        </p:txBody>
      </p:sp>
    </p:spTree>
    <p:extLst>
      <p:ext uri="{BB962C8B-B14F-4D97-AF65-F5344CB8AC3E}">
        <p14:creationId xmlns:p14="http://schemas.microsoft.com/office/powerpoint/2010/main" val="54664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08253" y="4582573"/>
            <a:ext cx="5867457" cy="58674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23207" y="5198466"/>
            <a:ext cx="5703075" cy="47635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5717656" y="4599829"/>
            <a:ext cx="1152703" cy="11654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7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38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39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sp>
        <p:nvSpPr>
          <p:cNvPr id="27" name="ZoneTexte 26"/>
          <p:cNvSpPr txBox="1"/>
          <p:nvPr>
            <p:custDataLst>
              <p:tags r:id="rId6"/>
            </p:custDataLst>
          </p:nvPr>
        </p:nvSpPr>
        <p:spPr>
          <a:xfrm>
            <a:off x="1204380" y="834967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Assigner un stage</a:t>
            </a:r>
          </a:p>
        </p:txBody>
      </p:sp>
      <p:pic>
        <p:nvPicPr>
          <p:cNvPr id="28" name="Image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988250" y="1261269"/>
            <a:ext cx="3042458" cy="55407"/>
          </a:xfrm>
          <a:prstGeom prst="rect">
            <a:avLst/>
          </a:prstGeom>
        </p:spPr>
      </p:pic>
      <p:sp>
        <p:nvSpPr>
          <p:cNvPr id="63" name="ZoneTexte 62"/>
          <p:cNvSpPr txBox="1"/>
          <p:nvPr>
            <p:custDataLst>
              <p:tags r:id="rId9"/>
            </p:custDataLst>
          </p:nvPr>
        </p:nvSpPr>
        <p:spPr>
          <a:xfrm>
            <a:off x="624417" y="4219400"/>
            <a:ext cx="784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>
                <a:solidFill>
                  <a:srgbClr val="036AB1"/>
                </a:solidFill>
              </a:defRPr>
            </a:lvl1pPr>
          </a:lstStyle>
          <a:p>
            <a:r>
              <a:rPr lang="fr-CA" dirty="0"/>
              <a:t>Stage</a:t>
            </a:r>
          </a:p>
        </p:txBody>
      </p:sp>
      <p:pic>
        <p:nvPicPr>
          <p:cNvPr id="3" name="Image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38245" y="6211004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03700" y="821925"/>
            <a:ext cx="419158" cy="419158"/>
          </a:xfrm>
          <a:prstGeom prst="rect">
            <a:avLst/>
          </a:prstGeom>
        </p:spPr>
      </p:pic>
      <p:sp>
        <p:nvSpPr>
          <p:cNvPr id="43" name="ZoneTexte 42"/>
          <p:cNvSpPr txBox="1"/>
          <p:nvPr>
            <p:custDataLst>
              <p:tags r:id="rId12"/>
            </p:custDataLst>
          </p:nvPr>
        </p:nvSpPr>
        <p:spPr>
          <a:xfrm>
            <a:off x="114534" y="567988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sp>
        <p:nvSpPr>
          <p:cNvPr id="56" name="Rectangle 55"/>
          <p:cNvSpPr/>
          <p:nvPr>
            <p:custDataLst>
              <p:tags r:id="rId13"/>
            </p:custDataLst>
          </p:nvPr>
        </p:nvSpPr>
        <p:spPr>
          <a:xfrm>
            <a:off x="6353998" y="1401799"/>
            <a:ext cx="5541516" cy="426853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6" name="Groupe 65"/>
          <p:cNvGrpSpPr/>
          <p:nvPr>
            <p:custDataLst>
              <p:tags r:id="rId14"/>
            </p:custDataLst>
          </p:nvPr>
        </p:nvGrpSpPr>
        <p:grpSpPr>
          <a:xfrm>
            <a:off x="6438815" y="1452828"/>
            <a:ext cx="5389224" cy="2766572"/>
            <a:chOff x="5332982" y="1376841"/>
            <a:chExt cx="6387963" cy="3411503"/>
          </a:xfrm>
        </p:grpSpPr>
        <p:grpSp>
          <p:nvGrpSpPr>
            <p:cNvPr id="67" name="Groupe 66"/>
            <p:cNvGrpSpPr/>
            <p:nvPr/>
          </p:nvGrpSpPr>
          <p:grpSpPr>
            <a:xfrm>
              <a:off x="5332982" y="1376841"/>
              <a:ext cx="6387963" cy="3411503"/>
              <a:chOff x="2358577" y="2428367"/>
              <a:chExt cx="7292939" cy="3610479"/>
            </a:xfrm>
          </p:grpSpPr>
          <p:pic>
            <p:nvPicPr>
              <p:cNvPr id="71" name="Image 70"/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58577" y="2428367"/>
                <a:ext cx="6598331" cy="3610479"/>
              </a:xfrm>
              <a:prstGeom prst="rect">
                <a:avLst/>
              </a:prstGeom>
            </p:spPr>
          </p:pic>
          <p:pic>
            <p:nvPicPr>
              <p:cNvPr id="72" name="Image 71"/>
              <p:cNvPicPr>
                <a:picLocks noChangeAspect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822725" y="2637986"/>
                <a:ext cx="828791" cy="3343742"/>
              </a:xfrm>
              <a:prstGeom prst="rect">
                <a:avLst/>
              </a:prstGeom>
            </p:spPr>
          </p:pic>
          <p:sp>
            <p:nvSpPr>
              <p:cNvPr id="73" name="Rectangle 72"/>
              <p:cNvSpPr/>
              <p:nvPr/>
            </p:nvSpPr>
            <p:spPr>
              <a:xfrm>
                <a:off x="8864844" y="4706352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8834822" y="3342865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8807141" y="3888521"/>
                <a:ext cx="723148" cy="478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sz="1200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8864844" y="2690909"/>
                <a:ext cx="666692" cy="390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CA" sz="700" b="1" dirty="0">
                    <a:solidFill>
                      <a:schemeClr val="tx1"/>
                    </a:solidFill>
                  </a:rPr>
                  <a:t>Choisir</a:t>
                </a:r>
                <a:endParaRPr lang="fr-CA" sz="1200" b="1" dirty="0">
                  <a:solidFill>
                    <a:schemeClr val="tx1"/>
                  </a:solidFill>
                </a:endParaRPr>
              </a:p>
              <a:p>
                <a:pPr algn="ctr"/>
                <a:endParaRPr lang="fr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7242220" y="2259751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Jour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42232" y="3526361"/>
              <a:ext cx="581026" cy="478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Tous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242220" y="2795593"/>
              <a:ext cx="78105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050" dirty="0">
                  <a:solidFill>
                    <a:schemeClr val="tx1"/>
                  </a:solidFill>
                </a:rPr>
                <a:t>Nuit</a:t>
              </a:r>
              <a:endParaRPr lang="fr-CA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>
            <p:custDataLst>
              <p:tags r:id="rId15"/>
            </p:custDataLst>
          </p:nvPr>
        </p:nvSpPr>
        <p:spPr>
          <a:xfrm>
            <a:off x="11799026" y="1446888"/>
            <a:ext cx="49301" cy="30841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2" name="Image 8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1409141" y="2618866"/>
            <a:ext cx="188957" cy="18434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603031" y="1846001"/>
            <a:ext cx="4615539" cy="910169"/>
          </a:xfrm>
          <a:prstGeom prst="rect">
            <a:avLst/>
          </a:prstGeom>
        </p:spPr>
      </p:pic>
      <p:sp>
        <p:nvSpPr>
          <p:cNvPr id="83" name="ZoneTexte 82"/>
          <p:cNvSpPr txBox="1"/>
          <p:nvPr>
            <p:custDataLst>
              <p:tags r:id="rId18"/>
            </p:custDataLst>
          </p:nvPr>
        </p:nvSpPr>
        <p:spPr>
          <a:xfrm>
            <a:off x="636540" y="1497846"/>
            <a:ext cx="964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036AB1"/>
                </a:solidFill>
              </a:rPr>
              <a:t>Étudiant</a:t>
            </a:r>
            <a:endParaRPr lang="fr-CA" dirty="0">
              <a:solidFill>
                <a:srgbClr val="036AB1"/>
              </a:solidFill>
            </a:endParaRPr>
          </a:p>
        </p:txBody>
      </p:sp>
      <p:pic>
        <p:nvPicPr>
          <p:cNvPr id="84" name="Image 8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4125048" y="2292824"/>
            <a:ext cx="376779" cy="374868"/>
          </a:xfrm>
          <a:prstGeom prst="rect">
            <a:avLst/>
          </a:prstGeom>
        </p:spPr>
      </p:pic>
      <p:grpSp>
        <p:nvGrpSpPr>
          <p:cNvPr id="21" name="Groupe 20"/>
          <p:cNvGrpSpPr/>
          <p:nvPr>
            <p:custDataLst>
              <p:tags r:id="rId20"/>
            </p:custDataLst>
          </p:nvPr>
        </p:nvGrpSpPr>
        <p:grpSpPr>
          <a:xfrm>
            <a:off x="582395" y="3376960"/>
            <a:ext cx="4720992" cy="652671"/>
            <a:chOff x="1496795" y="3376960"/>
            <a:chExt cx="4720992" cy="652671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1496795" y="3376960"/>
              <a:ext cx="2962688" cy="609685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86" name="Image 85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87" name="Image 86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88" name="Image 87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89" name="Image 88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26" name="Image 2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3"/>
          <a:stretch>
            <a:fillRect/>
          </a:stretch>
        </p:blipFill>
        <p:spPr>
          <a:xfrm>
            <a:off x="6087724" y="6231305"/>
            <a:ext cx="1276528" cy="409632"/>
          </a:xfrm>
          <a:prstGeom prst="rect">
            <a:avLst/>
          </a:prstGeom>
        </p:spPr>
      </p:pic>
      <p:pic>
        <p:nvPicPr>
          <p:cNvPr id="90" name="Image 89"/>
          <p:cNvPicPr>
            <a:picLocks noChangeAspect="1"/>
          </p:cNvPicPr>
          <p:nvPr>
            <p:custDataLst>
              <p:tags r:id="rId22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96681" y="1777401"/>
            <a:ext cx="2521169" cy="45914"/>
          </a:xfrm>
          <a:prstGeom prst="rect">
            <a:avLst/>
          </a:prstGeom>
        </p:spPr>
      </p:pic>
      <p:pic>
        <p:nvPicPr>
          <p:cNvPr id="91" name="Image 90"/>
          <p:cNvPicPr>
            <a:picLocks noChangeAspect="1"/>
          </p:cNvPicPr>
          <p:nvPr>
            <p:custDataLst>
              <p:tags r:id="rId23"/>
            </p:custDataLst>
          </p:nvPr>
        </p:nvPicPr>
        <p:blipFill rotWithShape="1">
          <a:blip r:embed="rId42"/>
          <a:srcRect l="53265" t="60683" r="5958" b="30747"/>
          <a:stretch/>
        </p:blipFill>
        <p:spPr>
          <a:xfrm flipV="1">
            <a:off x="580844" y="4514577"/>
            <a:ext cx="2510479" cy="45719"/>
          </a:xfrm>
          <a:prstGeom prst="rect">
            <a:avLst/>
          </a:prstGeom>
        </p:spPr>
      </p:pic>
      <p:pic>
        <p:nvPicPr>
          <p:cNvPr id="92" name="Image 91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8862683" y="1497571"/>
            <a:ext cx="511976" cy="511976"/>
          </a:xfrm>
          <a:prstGeom prst="rect">
            <a:avLst/>
          </a:prstGeom>
        </p:spPr>
      </p:pic>
      <p:sp>
        <p:nvSpPr>
          <p:cNvPr id="93" name="Rectangle 92"/>
          <p:cNvSpPr/>
          <p:nvPr>
            <p:custDataLst>
              <p:tags r:id="rId25"/>
            </p:custDataLst>
          </p:nvPr>
        </p:nvSpPr>
        <p:spPr>
          <a:xfrm>
            <a:off x="9363214" y="1532438"/>
            <a:ext cx="608300" cy="4458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50" b="1" dirty="0">
                <a:solidFill>
                  <a:schemeClr val="tx1"/>
                </a:solidFill>
              </a:rPr>
              <a:t>Statut</a:t>
            </a:r>
          </a:p>
        </p:txBody>
      </p:sp>
      <p:sp>
        <p:nvSpPr>
          <p:cNvPr id="94" name="Rectangle 93"/>
          <p:cNvSpPr/>
          <p:nvPr>
            <p:custDataLst>
              <p:tags r:id="rId26"/>
            </p:custDataLst>
          </p:nvPr>
        </p:nvSpPr>
        <p:spPr>
          <a:xfrm>
            <a:off x="9359117" y="2194164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>
            <p:custDataLst>
              <p:tags r:id="rId27"/>
            </p:custDataLst>
          </p:nvPr>
        </p:nvSpPr>
        <p:spPr>
          <a:xfrm>
            <a:off x="9374659" y="2571252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>
            <p:custDataLst>
              <p:tags r:id="rId28"/>
            </p:custDataLst>
          </p:nvPr>
        </p:nvSpPr>
        <p:spPr>
          <a:xfrm>
            <a:off x="9352911" y="3195990"/>
            <a:ext cx="601145" cy="319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000" dirty="0">
                <a:solidFill>
                  <a:schemeClr val="tx1"/>
                </a:solidFill>
              </a:rPr>
              <a:t>Temps plein</a:t>
            </a:r>
            <a:endParaRPr lang="fr-CA" sz="1200" dirty="0">
              <a:solidFill>
                <a:schemeClr val="tx1"/>
              </a:solidFill>
            </a:endParaRPr>
          </a:p>
        </p:txBody>
      </p:sp>
      <p:pic>
        <p:nvPicPr>
          <p:cNvPr id="97" name="Image 96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9509192" y="3908079"/>
            <a:ext cx="332077" cy="169172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4759" y="2255766"/>
            <a:ext cx="160573" cy="180645"/>
          </a:xfrm>
          <a:prstGeom prst="rect">
            <a:avLst/>
          </a:prstGeom>
        </p:spPr>
      </p:pic>
      <p:pic>
        <p:nvPicPr>
          <p:cNvPr id="98" name="Image 97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11411434" y="3280248"/>
            <a:ext cx="160573" cy="180645"/>
          </a:xfrm>
          <a:prstGeom prst="rect">
            <a:avLst/>
          </a:prstGeom>
        </p:spPr>
      </p:pic>
      <p:sp>
        <p:nvSpPr>
          <p:cNvPr id="99" name="ZoneTexte 98"/>
          <p:cNvSpPr txBox="1"/>
          <p:nvPr>
            <p:custDataLst>
              <p:tags r:id="rId32"/>
            </p:custDataLst>
          </p:nvPr>
        </p:nvSpPr>
        <p:spPr>
          <a:xfrm>
            <a:off x="5330955" y="76221"/>
            <a:ext cx="14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Option 2 non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3827726" y="1763499"/>
            <a:ext cx="139084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4E3DA-4B6E-4E78-81E7-C891225C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lang="fr-CA" dirty="0"/>
              <a:t>Choix final du client (écran à produire)</a:t>
            </a:r>
          </a:p>
        </p:txBody>
      </p:sp>
    </p:spTree>
    <p:extLst>
      <p:ext uri="{BB962C8B-B14F-4D97-AF65-F5344CB8AC3E}">
        <p14:creationId xmlns:p14="http://schemas.microsoft.com/office/powerpoint/2010/main" val="350635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5F7B03-26C7-4426-ADE5-A13CB7778510}"/>
              </a:ext>
            </a:extLst>
          </p:cNvPr>
          <p:cNvSpPr/>
          <p:nvPr/>
        </p:nvSpPr>
        <p:spPr>
          <a:xfrm>
            <a:off x="1027836" y="1787168"/>
            <a:ext cx="5396691" cy="34785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9753A-3F6D-4DBE-ACA2-12587E2E05D9}"/>
              </a:ext>
            </a:extLst>
          </p:cNvPr>
          <p:cNvSpPr/>
          <p:nvPr/>
        </p:nvSpPr>
        <p:spPr>
          <a:xfrm>
            <a:off x="7473639" y="1475291"/>
            <a:ext cx="4327073" cy="4714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9"/>
          <a:srcRect b="74442"/>
          <a:stretch/>
        </p:blipFill>
        <p:spPr>
          <a:xfrm>
            <a:off x="-1" y="6651466"/>
            <a:ext cx="12192001" cy="189909"/>
          </a:xfrm>
          <a:prstGeom prst="rect">
            <a:avLst/>
          </a:prstGeom>
        </p:spPr>
      </p:pic>
      <p:grpSp>
        <p:nvGrpSpPr>
          <p:cNvPr id="25" name="Groupe 24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12192000" cy="584444"/>
            <a:chOff x="0" y="0"/>
            <a:chExt cx="12192000" cy="584444"/>
          </a:xfrm>
        </p:grpSpPr>
        <p:pic>
          <p:nvPicPr>
            <p:cNvPr id="22" name="Image 21"/>
            <p:cNvPicPr>
              <a:picLocks noChangeAspect="1"/>
            </p:cNvPicPr>
            <p:nvPr/>
          </p:nvPicPr>
          <p:blipFill rotWithShape="1">
            <a:blip r:embed="rId40"/>
            <a:srcRect r="89350"/>
            <a:stretch/>
          </p:blipFill>
          <p:spPr>
            <a:xfrm>
              <a:off x="0" y="0"/>
              <a:ext cx="1931667" cy="552527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 rotWithShape="1">
            <a:blip r:embed="rId41"/>
            <a:srcRect t="87715"/>
            <a:stretch/>
          </p:blipFill>
          <p:spPr>
            <a:xfrm>
              <a:off x="0" y="515393"/>
              <a:ext cx="12192000" cy="69051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6923940" y="11862"/>
              <a:ext cx="5268060" cy="562053"/>
            </a:xfrm>
            <a:prstGeom prst="rect">
              <a:avLst/>
            </a:prstGeom>
          </p:spPr>
        </p:pic>
      </p:grpSp>
      <p:pic>
        <p:nvPicPr>
          <p:cNvPr id="28" name="Imag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6923940" y="89181"/>
            <a:ext cx="2178496" cy="36801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00901" y="6207846"/>
            <a:ext cx="1009791" cy="43821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1158185" y="741337"/>
            <a:ext cx="733527" cy="514422"/>
          </a:xfrm>
          <a:prstGeom prst="rect">
            <a:avLst/>
          </a:prstGeom>
        </p:spPr>
      </p:pic>
      <p:sp>
        <p:nvSpPr>
          <p:cNvPr id="104" name="ZoneTexte 103"/>
          <p:cNvSpPr txBox="1"/>
          <p:nvPr>
            <p:custDataLst>
              <p:tags r:id="rId6"/>
            </p:custDataLst>
          </p:nvPr>
        </p:nvSpPr>
        <p:spPr>
          <a:xfrm>
            <a:off x="1804903" y="775989"/>
            <a:ext cx="354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Stage en attente d’assignation</a:t>
            </a:r>
          </a:p>
        </p:txBody>
      </p:sp>
      <p:pic>
        <p:nvPicPr>
          <p:cNvPr id="105" name="Image 10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46"/>
          <a:srcRect l="53265" t="60683" r="5958" b="30747"/>
          <a:stretch/>
        </p:blipFill>
        <p:spPr>
          <a:xfrm flipV="1">
            <a:off x="1734823" y="1135179"/>
            <a:ext cx="3042458" cy="55407"/>
          </a:xfrm>
          <a:prstGeom prst="rect">
            <a:avLst/>
          </a:prstGeom>
        </p:spPr>
      </p:pic>
      <p:cxnSp>
        <p:nvCxnSpPr>
          <p:cNvPr id="20" name="Connecteur droit avec flèche 19"/>
          <p:cNvCxnSpPr>
            <a:cxnSpLocks/>
            <a:stCxn id="26" idx="1"/>
          </p:cNvCxnSpPr>
          <p:nvPr>
            <p:custDataLst>
              <p:tags r:id="rId8"/>
            </p:custDataLst>
          </p:nvPr>
        </p:nvCxnSpPr>
        <p:spPr>
          <a:xfrm flipV="1">
            <a:off x="156291" y="1672912"/>
            <a:ext cx="809542" cy="483779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>
            <p:custDataLst>
              <p:tags r:id="rId9"/>
            </p:custDataLst>
          </p:nvPr>
        </p:nvSpPr>
        <p:spPr>
          <a:xfrm>
            <a:off x="156291" y="6295263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/>
              <a:t>Peut être agrandi et rapetisser</a:t>
            </a:r>
          </a:p>
          <a:p>
            <a:r>
              <a:rPr lang="fr-CA" sz="1100" dirty="0"/>
              <a:t>(collapse)</a:t>
            </a:r>
          </a:p>
        </p:txBody>
      </p:sp>
      <p:sp>
        <p:nvSpPr>
          <p:cNvPr id="59" name="ZoneTexte 58"/>
          <p:cNvSpPr txBox="1"/>
          <p:nvPr>
            <p:custDataLst>
              <p:tags r:id="rId10"/>
            </p:custDataLst>
          </p:nvPr>
        </p:nvSpPr>
        <p:spPr>
          <a:xfrm>
            <a:off x="-1" y="562737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00" dirty="0"/>
              <a:t>Visible seulement par le coordonnateur</a:t>
            </a:r>
          </a:p>
        </p:txBody>
      </p:sp>
      <p:pic>
        <p:nvPicPr>
          <p:cNvPr id="27" name="Image 2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7"/>
          <a:stretch>
            <a:fillRect/>
          </a:stretch>
        </p:blipFill>
        <p:spPr>
          <a:xfrm>
            <a:off x="1249960" y="1995225"/>
            <a:ext cx="5120587" cy="278178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1370005" y="1707125"/>
            <a:ext cx="4677086" cy="2964880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5432513" y="2514973"/>
            <a:ext cx="238158" cy="276264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5432513" y="3150048"/>
            <a:ext cx="238158" cy="27626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5397848" y="3656135"/>
            <a:ext cx="295316" cy="304843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641810" y="2499749"/>
            <a:ext cx="342948" cy="341209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658588" y="3648173"/>
            <a:ext cx="342948" cy="341209"/>
          </a:xfrm>
          <a:prstGeom prst="rect">
            <a:avLst/>
          </a:prstGeom>
        </p:spPr>
      </p:pic>
      <p:pic>
        <p:nvPicPr>
          <p:cNvPr id="58" name="Image 57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647869" y="3061927"/>
            <a:ext cx="342948" cy="341209"/>
          </a:xfrm>
          <a:prstGeom prst="rect">
            <a:avLst/>
          </a:prstGeom>
        </p:spPr>
      </p:pic>
      <p:grpSp>
        <p:nvGrpSpPr>
          <p:cNvPr id="39" name="Groupe 38">
            <a:extLst>
              <a:ext uri="{FF2B5EF4-FFF2-40B4-BE49-F238E27FC236}">
                <a16:creationId xmlns:a16="http://schemas.microsoft.com/office/drawing/2014/main" id="{97C628A4-E6E9-4A66-9860-C8A5FB3BAF2F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1112142" y="4672004"/>
            <a:ext cx="2839069" cy="576101"/>
            <a:chOff x="1496795" y="3376960"/>
            <a:chExt cx="4720992" cy="652671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B420D5F4-5E20-499A-8A10-7B126DCE9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1496795" y="3376960"/>
              <a:ext cx="3479109" cy="609685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1B740ED3-15BB-4A46-A91B-6E72C59C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5714765" y="3576911"/>
              <a:ext cx="503022" cy="45272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824AEA93-3C5C-4FC1-96C8-9BFF5738A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3950960" y="3648296"/>
              <a:ext cx="362158" cy="365892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897E2F9C-CE13-4215-92C8-4787381B2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4301997" y="3648296"/>
              <a:ext cx="362158" cy="365892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FB01107B-BE0A-4A32-B3AC-F12EE099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4653034" y="3648296"/>
              <a:ext cx="362158" cy="365892"/>
            </a:xfrm>
            <a:prstGeom prst="rect">
              <a:avLst/>
            </a:prstGeom>
          </p:spPr>
        </p:pic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0CF08486-0AE3-4CAF-9B99-6C0D23380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5015192" y="3648296"/>
              <a:ext cx="362158" cy="365892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68DC8A9-03D1-48E9-BDFB-FA7C9410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5377350" y="3648296"/>
              <a:ext cx="362158" cy="365892"/>
            </a:xfrm>
            <a:prstGeom prst="rect">
              <a:avLst/>
            </a:prstGeom>
          </p:spPr>
        </p:pic>
      </p:grpSp>
      <p:pic>
        <p:nvPicPr>
          <p:cNvPr id="55" name="Image 5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1657101" y="4209440"/>
            <a:ext cx="342948" cy="341209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66173CBA-8ADB-4B09-A253-BEB0C7DCECB7}"/>
              </a:ext>
            </a:extLst>
          </p:cNvPr>
          <p:cNvGrpSpPr/>
          <p:nvPr/>
        </p:nvGrpSpPr>
        <p:grpSpPr>
          <a:xfrm>
            <a:off x="1041844" y="1271863"/>
            <a:ext cx="5382683" cy="594739"/>
            <a:chOff x="3382375" y="1302973"/>
            <a:chExt cx="5382683" cy="4818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5400F0-D53F-4965-8ABE-A31818D04B66}"/>
                </a:ext>
              </a:extLst>
            </p:cNvPr>
            <p:cNvSpPr/>
            <p:nvPr/>
          </p:nvSpPr>
          <p:spPr>
            <a:xfrm>
              <a:off x="3382375" y="1302973"/>
              <a:ext cx="5382683" cy="43980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bg1"/>
                  </a:solidFill>
                </a:rPr>
                <a:t>Garderie des singes </a:t>
              </a:r>
            </a:p>
            <a:p>
              <a:r>
                <a:rPr lang="fr-CA" dirty="0">
                  <a:solidFill>
                    <a:schemeClr val="bg1"/>
                  </a:solidFill>
                </a:rPr>
                <a:t>Garderie 5-6 Ans</a:t>
              </a:r>
            </a:p>
          </p:txBody>
        </p:sp>
        <p:sp>
          <p:nvSpPr>
            <p:cNvPr id="29" name="ZoneTexte 28"/>
            <p:cNvSpPr txBox="1"/>
            <p:nvPr>
              <p:custDataLst>
                <p:tags r:id="rId37"/>
              </p:custDataLst>
            </p:nvPr>
          </p:nvSpPr>
          <p:spPr>
            <a:xfrm>
              <a:off x="7442575" y="1415478"/>
              <a:ext cx="1279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solidFill>
                    <a:schemeClr val="bg1"/>
                  </a:solidFill>
                </a:rPr>
                <a:t>Postes : 3/3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AEB3325-26D1-417B-8512-6A6BB9A484E9}"/>
              </a:ext>
            </a:extLst>
          </p:cNvPr>
          <p:cNvGrpSpPr/>
          <p:nvPr/>
        </p:nvGrpSpPr>
        <p:grpSpPr>
          <a:xfrm>
            <a:off x="1025595" y="5265130"/>
            <a:ext cx="5382683" cy="616928"/>
            <a:chOff x="3357737" y="1351082"/>
            <a:chExt cx="5382683" cy="439809"/>
          </a:xfrm>
          <a:solidFill>
            <a:schemeClr val="bg1"/>
          </a:solidFill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EDD04A9-4811-4606-B57D-4415519EB9E5}"/>
                </a:ext>
              </a:extLst>
            </p:cNvPr>
            <p:cNvSpPr/>
            <p:nvPr/>
          </p:nvSpPr>
          <p:spPr>
            <a:xfrm>
              <a:off x="3357737" y="1351082"/>
              <a:ext cx="5382683" cy="439809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A" dirty="0">
                  <a:solidFill>
                    <a:schemeClr val="tx1"/>
                  </a:solidFill>
                </a:rPr>
                <a:t>Garderie des singes </a:t>
              </a:r>
            </a:p>
            <a:p>
              <a:r>
                <a:rPr lang="fr-CA" dirty="0">
                  <a:solidFill>
                    <a:schemeClr val="tx1"/>
                  </a:solidFill>
                </a:rPr>
                <a:t>Garderie 7-8 Ans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34CCC5D8-9186-42A3-8E31-B61A1B0B8088}"/>
                </a:ext>
              </a:extLst>
            </p:cNvPr>
            <p:cNvSpPr txBox="1"/>
            <p:nvPr>
              <p:custDataLst>
                <p:tags r:id="rId36"/>
              </p:custDataLst>
            </p:nvPr>
          </p:nvSpPr>
          <p:spPr>
            <a:xfrm>
              <a:off x="7345026" y="1497888"/>
              <a:ext cx="1332352" cy="2632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CA" dirty="0"/>
                <a:t>Postes  : 0/3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56874DCD-9E93-40FE-863D-B0F8CC74465A}"/>
              </a:ext>
            </a:extLst>
          </p:cNvPr>
          <p:cNvSpPr/>
          <p:nvPr/>
        </p:nvSpPr>
        <p:spPr>
          <a:xfrm>
            <a:off x="1025066" y="5882131"/>
            <a:ext cx="5399461" cy="439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6E10E87-480B-4E6C-A626-E7235E7ABCC7}"/>
              </a:ext>
            </a:extLst>
          </p:cNvPr>
          <p:cNvGrpSpPr/>
          <p:nvPr/>
        </p:nvGrpSpPr>
        <p:grpSpPr>
          <a:xfrm>
            <a:off x="5593930" y="58613"/>
            <a:ext cx="2705422" cy="1208529"/>
            <a:chOff x="124574" y="860832"/>
            <a:chExt cx="2705422" cy="120852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9629BB9E-0C35-4CD4-B525-C143F257D9EF}"/>
                </a:ext>
              </a:extLst>
            </p:cNvPr>
            <p:cNvGrpSpPr/>
            <p:nvPr/>
          </p:nvGrpSpPr>
          <p:grpSpPr>
            <a:xfrm>
              <a:off x="124574" y="860832"/>
              <a:ext cx="2673703" cy="1208529"/>
              <a:chOff x="124574" y="860832"/>
              <a:chExt cx="2673703" cy="1208529"/>
            </a:xfrm>
          </p:grpSpPr>
          <p:pic>
            <p:nvPicPr>
              <p:cNvPr id="47" name="Image 46"/>
              <p:cNvPicPr>
                <a:picLocks noChangeAspect="1"/>
              </p:cNvPicPr>
              <p:nvPr>
                <p:custDataLst>
                  <p:tags r:id="rId34"/>
                </p:custDataLst>
              </p:nvPr>
            </p:nvPicPr>
            <p:blipFill>
              <a:blip r:embed="rId55"/>
              <a:stretch>
                <a:fillRect/>
              </a:stretch>
            </p:blipFill>
            <p:spPr>
              <a:xfrm>
                <a:off x="124574" y="860832"/>
                <a:ext cx="2673703" cy="1208529"/>
              </a:xfrm>
              <a:prstGeom prst="rect">
                <a:avLst/>
              </a:prstGeom>
            </p:spPr>
          </p:pic>
          <p:pic>
            <p:nvPicPr>
              <p:cNvPr id="50" name="Image 49"/>
              <p:cNvPicPr>
                <a:picLocks noChangeAspect="1"/>
              </p:cNvPicPr>
              <p:nvPr>
                <p:custDataLst>
                  <p:tags r:id="rId35"/>
                </p:custDataLst>
              </p:nvPr>
            </p:nvPicPr>
            <p:blipFill>
              <a:blip r:embed="rId56"/>
              <a:stretch>
                <a:fillRect/>
              </a:stretch>
            </p:blipFill>
            <p:spPr>
              <a:xfrm>
                <a:off x="157113" y="1109463"/>
                <a:ext cx="2556990" cy="775372"/>
              </a:xfrm>
              <a:prstGeom prst="rect">
                <a:avLst/>
              </a:prstGeom>
            </p:spPr>
          </p:pic>
        </p:grp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0938645-8899-4B55-A3A6-A564F58D4E06}"/>
                </a:ext>
              </a:extLst>
            </p:cNvPr>
            <p:cNvSpPr txBox="1"/>
            <p:nvPr/>
          </p:nvSpPr>
          <p:spPr>
            <a:xfrm>
              <a:off x="179912" y="1063099"/>
              <a:ext cx="265008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1000" dirty="0"/>
                <a:t>Programme: Technique d’éducation à l’enfance</a:t>
              </a:r>
            </a:p>
            <a:p>
              <a:r>
                <a:rPr lang="fr-CA" sz="1000" dirty="0"/>
                <a:t>Age: 18</a:t>
              </a:r>
            </a:p>
            <a:p>
              <a:r>
                <a:rPr lang="fr-CA" sz="1000" dirty="0"/>
                <a:t>Sexe: Masculin</a:t>
              </a:r>
            </a:p>
            <a:p>
              <a:endParaRPr lang="fr-CA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DCF1EFF-4DBC-4564-80A9-8BFDA67E295A}"/>
              </a:ext>
            </a:extLst>
          </p:cNvPr>
          <p:cNvSpPr/>
          <p:nvPr/>
        </p:nvSpPr>
        <p:spPr>
          <a:xfrm>
            <a:off x="4648397" y="4135704"/>
            <a:ext cx="555874" cy="41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solidFill>
                  <a:schemeClr val="tx1"/>
                </a:solidFill>
              </a:rPr>
              <a:t>Veto</a:t>
            </a:r>
          </a:p>
        </p:txBody>
      </p:sp>
      <p:pic>
        <p:nvPicPr>
          <p:cNvPr id="76" name="Image 75">
            <a:extLst>
              <a:ext uri="{FF2B5EF4-FFF2-40B4-BE49-F238E27FC236}">
                <a16:creationId xmlns:a16="http://schemas.microsoft.com/office/drawing/2014/main" id="{7819E4D6-2F95-43BA-81B8-CF41E64AF14F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9"/>
          <a:stretch>
            <a:fillRect/>
          </a:stretch>
        </p:blipFill>
        <p:spPr>
          <a:xfrm>
            <a:off x="5450446" y="4238308"/>
            <a:ext cx="238158" cy="276264"/>
          </a:xfrm>
          <a:prstGeom prst="rect">
            <a:avLst/>
          </a:prstGeom>
        </p:spPr>
      </p:pic>
      <p:pic>
        <p:nvPicPr>
          <p:cNvPr id="84" name="Image 83">
            <a:extLst>
              <a:ext uri="{FF2B5EF4-FFF2-40B4-BE49-F238E27FC236}">
                <a16:creationId xmlns:a16="http://schemas.microsoft.com/office/drawing/2014/main" id="{2A8E7B23-6465-4716-B7D5-15DCCE4E8009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8"/>
          <a:stretch>
            <a:fillRect/>
          </a:stretch>
        </p:blipFill>
        <p:spPr>
          <a:xfrm>
            <a:off x="7606633" y="1535436"/>
            <a:ext cx="4061084" cy="2574386"/>
          </a:xfrm>
          <a:prstGeom prst="rect">
            <a:avLst/>
          </a:prstGeom>
        </p:spPr>
      </p:pic>
      <p:pic>
        <p:nvPicPr>
          <p:cNvPr id="85" name="Image 84">
            <a:extLst>
              <a:ext uri="{FF2B5EF4-FFF2-40B4-BE49-F238E27FC236}">
                <a16:creationId xmlns:a16="http://schemas.microsoft.com/office/drawing/2014/main" id="{E1A2ECDB-D685-41C9-817A-A92B52F3014D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848056" y="2225136"/>
            <a:ext cx="342948" cy="341209"/>
          </a:xfrm>
          <a:prstGeom prst="rect">
            <a:avLst/>
          </a:prstGeom>
        </p:spPr>
      </p:pic>
      <p:pic>
        <p:nvPicPr>
          <p:cNvPr id="86" name="Image 85">
            <a:extLst>
              <a:ext uri="{FF2B5EF4-FFF2-40B4-BE49-F238E27FC236}">
                <a16:creationId xmlns:a16="http://schemas.microsoft.com/office/drawing/2014/main" id="{EB0DB73D-39C2-497C-B69D-CD972F80DCEE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864834" y="3230947"/>
            <a:ext cx="342948" cy="341209"/>
          </a:xfrm>
          <a:prstGeom prst="rect">
            <a:avLst/>
          </a:prstGeom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F67B1381-80D9-4F55-BC9F-A5CBD6BB36E3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854115" y="2711813"/>
            <a:ext cx="342948" cy="341209"/>
          </a:xfrm>
          <a:prstGeom prst="rect">
            <a:avLst/>
          </a:prstGeom>
        </p:spPr>
      </p:pic>
      <p:pic>
        <p:nvPicPr>
          <p:cNvPr id="88" name="Image 87">
            <a:extLst>
              <a:ext uri="{FF2B5EF4-FFF2-40B4-BE49-F238E27FC236}">
                <a16:creationId xmlns:a16="http://schemas.microsoft.com/office/drawing/2014/main" id="{5C831540-E22C-4898-B4A1-5F94C5D2CF24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7871736" y="3733491"/>
            <a:ext cx="342948" cy="341209"/>
          </a:xfrm>
          <a:prstGeom prst="rect">
            <a:avLst/>
          </a:prstGeom>
        </p:spPr>
      </p:pic>
      <p:sp>
        <p:nvSpPr>
          <p:cNvPr id="95" name="ZoneTexte 94">
            <a:extLst>
              <a:ext uri="{FF2B5EF4-FFF2-40B4-BE49-F238E27FC236}">
                <a16:creationId xmlns:a16="http://schemas.microsoft.com/office/drawing/2014/main" id="{8E2FE0AA-696A-4E73-B002-B3046737BAF3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8760468" y="810504"/>
            <a:ext cx="315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036AB1"/>
                </a:solidFill>
              </a:rPr>
              <a:t>Étudiant non-assigné</a:t>
            </a:r>
          </a:p>
        </p:txBody>
      </p:sp>
      <p:pic>
        <p:nvPicPr>
          <p:cNvPr id="96" name="Image 95">
            <a:extLst>
              <a:ext uri="{FF2B5EF4-FFF2-40B4-BE49-F238E27FC236}">
                <a16:creationId xmlns:a16="http://schemas.microsoft.com/office/drawing/2014/main" id="{39C6026C-52B1-4591-B620-B2669BDB2CB2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 rotWithShape="1">
          <a:blip r:embed="rId46"/>
          <a:srcRect l="53265" t="60683" r="5958" b="30747"/>
          <a:stretch/>
        </p:blipFill>
        <p:spPr>
          <a:xfrm flipV="1">
            <a:off x="8815188" y="1177334"/>
            <a:ext cx="2510479" cy="45719"/>
          </a:xfrm>
          <a:prstGeom prst="rect">
            <a:avLst/>
          </a:prstGeom>
        </p:spPr>
      </p:pic>
      <p:cxnSp>
        <p:nvCxnSpPr>
          <p:cNvPr id="97" name="Connecteur : en arc 96">
            <a:extLst>
              <a:ext uri="{FF2B5EF4-FFF2-40B4-BE49-F238E27FC236}">
                <a16:creationId xmlns:a16="http://schemas.microsoft.com/office/drawing/2014/main" id="{6045B117-4F36-4435-973F-6C3B72616511}"/>
              </a:ext>
            </a:extLst>
          </p:cNvPr>
          <p:cNvCxnSpPr>
            <a:cxnSpLocks/>
          </p:cNvCxnSpPr>
          <p:nvPr/>
        </p:nvCxnSpPr>
        <p:spPr>
          <a:xfrm rot="5400000">
            <a:off x="8421996" y="1469959"/>
            <a:ext cx="438427" cy="5374995"/>
          </a:xfrm>
          <a:prstGeom prst="curved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 98">
            <a:extLst>
              <a:ext uri="{FF2B5EF4-FFF2-40B4-BE49-F238E27FC236}">
                <a16:creationId xmlns:a16="http://schemas.microsoft.com/office/drawing/2014/main" id="{8134BFE0-0ADB-4DA2-999A-FF625D660FBE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5079812" y="4903816"/>
            <a:ext cx="1290735" cy="30370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CAD7AB48-94C8-4FC6-946A-33143AD0ADD5}"/>
              </a:ext>
            </a:extLst>
          </p:cNvPr>
          <p:cNvSpPr/>
          <p:nvPr/>
        </p:nvSpPr>
        <p:spPr>
          <a:xfrm>
            <a:off x="10544131" y="2266053"/>
            <a:ext cx="243947" cy="24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00078F2-9F1E-4DB3-9B13-F8CDF39F84C4}"/>
              </a:ext>
            </a:extLst>
          </p:cNvPr>
          <p:cNvSpPr/>
          <p:nvPr/>
        </p:nvSpPr>
        <p:spPr>
          <a:xfrm>
            <a:off x="10535939" y="2710283"/>
            <a:ext cx="243947" cy="24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72F4B98-A2DA-49EB-B1BB-F6E4512BB603}"/>
              </a:ext>
            </a:extLst>
          </p:cNvPr>
          <p:cNvSpPr/>
          <p:nvPr/>
        </p:nvSpPr>
        <p:spPr>
          <a:xfrm>
            <a:off x="10578048" y="3215938"/>
            <a:ext cx="243947" cy="24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5E9D0CD-E2FB-4FE6-8CB3-EC0A305D893B}"/>
              </a:ext>
            </a:extLst>
          </p:cNvPr>
          <p:cNvSpPr/>
          <p:nvPr/>
        </p:nvSpPr>
        <p:spPr>
          <a:xfrm>
            <a:off x="10529107" y="3719964"/>
            <a:ext cx="243947" cy="248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49" name="Image 48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8"/>
          <a:stretch>
            <a:fillRect/>
          </a:stretch>
        </p:blipFill>
        <p:spPr>
          <a:xfrm>
            <a:off x="10640041" y="2212283"/>
            <a:ext cx="1001475" cy="321370"/>
          </a:xfrm>
          <a:prstGeom prst="rect">
            <a:avLst/>
          </a:prstGeom>
        </p:spPr>
      </p:pic>
      <p:pic>
        <p:nvPicPr>
          <p:cNvPr id="109" name="Image 108">
            <a:extLst>
              <a:ext uri="{FF2B5EF4-FFF2-40B4-BE49-F238E27FC236}">
                <a16:creationId xmlns:a16="http://schemas.microsoft.com/office/drawing/2014/main" id="{3851D5C6-49BA-469B-8F2F-0172C8E5810B}"/>
              </a:ext>
            </a:extLst>
          </p:cNvPr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58"/>
          <a:stretch>
            <a:fillRect/>
          </a:stretch>
        </p:blipFill>
        <p:spPr>
          <a:xfrm>
            <a:off x="10644568" y="2725680"/>
            <a:ext cx="1001475" cy="321370"/>
          </a:xfrm>
          <a:prstGeom prst="rect">
            <a:avLst/>
          </a:prstGeom>
        </p:spPr>
      </p:pic>
      <p:pic>
        <p:nvPicPr>
          <p:cNvPr id="110" name="Image 109">
            <a:extLst>
              <a:ext uri="{FF2B5EF4-FFF2-40B4-BE49-F238E27FC236}">
                <a16:creationId xmlns:a16="http://schemas.microsoft.com/office/drawing/2014/main" id="{5CF9A844-CD92-4312-9C5C-FB5BF6DCE708}"/>
              </a:ext>
            </a:extLst>
          </p:cNvPr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8"/>
          <a:stretch>
            <a:fillRect/>
          </a:stretch>
        </p:blipFill>
        <p:spPr>
          <a:xfrm>
            <a:off x="10640042" y="3625814"/>
            <a:ext cx="1001475" cy="321370"/>
          </a:xfrm>
          <a:prstGeom prst="rect">
            <a:avLst/>
          </a:prstGeom>
        </p:spPr>
      </p:pic>
      <p:pic>
        <p:nvPicPr>
          <p:cNvPr id="111" name="Image 110">
            <a:extLst>
              <a:ext uri="{FF2B5EF4-FFF2-40B4-BE49-F238E27FC236}">
                <a16:creationId xmlns:a16="http://schemas.microsoft.com/office/drawing/2014/main" id="{131E336E-5371-4A10-B4BF-BFB1B57B330B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58"/>
          <a:stretch>
            <a:fillRect/>
          </a:stretch>
        </p:blipFill>
        <p:spPr>
          <a:xfrm>
            <a:off x="10642690" y="3194777"/>
            <a:ext cx="1001475" cy="321370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55B759C6-9E8B-41E3-8E97-66190BA784B0}"/>
              </a:ext>
            </a:extLst>
          </p:cNvPr>
          <p:cNvSpPr/>
          <p:nvPr/>
        </p:nvSpPr>
        <p:spPr>
          <a:xfrm>
            <a:off x="10484727" y="1543294"/>
            <a:ext cx="411699" cy="487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4BA3EC-08E0-4862-8C58-543969DC8E30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8491112" y="851187"/>
            <a:ext cx="314369" cy="2953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D9F795-4518-4DAE-920E-46AFB3655354}"/>
              </a:ext>
            </a:extLst>
          </p:cNvPr>
          <p:cNvSpPr/>
          <p:nvPr/>
        </p:nvSpPr>
        <p:spPr>
          <a:xfrm>
            <a:off x="7581547" y="2187956"/>
            <a:ext cx="4061084" cy="9607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45" name="Connecteur droit avec flèche 44"/>
          <p:cNvCxnSpPr>
            <a:cxnSpLocks/>
            <a:stCxn id="9" idx="3"/>
          </p:cNvCxnSpPr>
          <p:nvPr>
            <p:custDataLst>
              <p:tags r:id="rId33"/>
            </p:custDataLst>
          </p:nvPr>
        </p:nvCxnSpPr>
        <p:spPr>
          <a:xfrm flipH="1">
            <a:off x="8036308" y="676379"/>
            <a:ext cx="263044" cy="2513186"/>
          </a:xfrm>
          <a:prstGeom prst="curvedConnector4">
            <a:avLst>
              <a:gd name="adj1" fmla="val -86906"/>
              <a:gd name="adj2" fmla="val 58266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15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146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Voici nos proposition d’avant la discussion avec le client</vt:lpstr>
      <vt:lpstr>Présentation PowerPoint</vt:lpstr>
      <vt:lpstr>Présentation PowerPoint</vt:lpstr>
      <vt:lpstr>Présentation PowerPoint</vt:lpstr>
      <vt:lpstr>Choix final du client (écran à produire)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Pier-Luc Nadeau</dc:creator>
  <cp:lastModifiedBy>Pier-Luc Nadeau</cp:lastModifiedBy>
  <cp:revision>14</cp:revision>
  <dcterms:created xsi:type="dcterms:W3CDTF">2020-05-04T17:36:18Z</dcterms:created>
  <dcterms:modified xsi:type="dcterms:W3CDTF">2020-05-06T12:46:06Z</dcterms:modified>
</cp:coreProperties>
</file>