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4ED7BC-8A5F-4ECD-A211-9CD789CDE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B0A9DB-1C5B-4715-8F58-5BD69A878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400734-8ADE-45C3-BEF8-3A29FF31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F587-0E16-4165-BC43-D6DC73060A16}" type="datetimeFigureOut">
              <a:rPr lang="fr-CA" smtClean="0"/>
              <a:t>2020-05-15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D46DCF-EF3B-47BC-A1EA-5026C379C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2A9CFD-9E1A-4690-B988-D0A34939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DFA2-15C1-497D-8668-5F8B457790A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5676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63E01D-5A12-46AF-94DC-66570A963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DEC5D5-8822-4F6B-B42E-4672756EF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3A638D-4E04-46F7-95BE-946C94E0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F587-0E16-4165-BC43-D6DC73060A16}" type="datetimeFigureOut">
              <a:rPr lang="fr-CA" smtClean="0"/>
              <a:t>2020-05-15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1008A0-F213-463E-ADD8-AA44C77F9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876CBD-E940-4B7C-83A9-164C8EA87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DFA2-15C1-497D-8668-5F8B457790A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7523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7ABEF6F-A4D3-48F9-9927-9B2D6B2685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F1218A-2856-4666-9639-36A36CBCE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C00B62-9D0E-4221-B90D-C5D75F738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F587-0E16-4165-BC43-D6DC73060A16}" type="datetimeFigureOut">
              <a:rPr lang="fr-CA" smtClean="0"/>
              <a:t>2020-05-15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2EE40B-D8CD-48BB-8E4B-1236E019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E3873F-F8E7-4C5B-A69C-801E3C9D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DFA2-15C1-497D-8668-5F8B457790A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4864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4FAD1-8E44-411C-B328-BFC41526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EAFEED-5CC7-4814-825C-587AE0952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B6D0E7-6ECF-4011-BA74-D7FC598AA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F587-0E16-4165-BC43-D6DC73060A16}" type="datetimeFigureOut">
              <a:rPr lang="fr-CA" smtClean="0"/>
              <a:t>2020-05-15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CC125D-C1F5-4741-91ED-C728C7BA4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B6423E-4328-4D4E-9FE1-554AFB4F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DFA2-15C1-497D-8668-5F8B457790A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3392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02AF3C-E7AD-4147-825C-664CACC9B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D37D95-79E8-4725-81DD-D0B810871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61534F-09AF-425B-8073-09DB3DD3D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F587-0E16-4165-BC43-D6DC73060A16}" type="datetimeFigureOut">
              <a:rPr lang="fr-CA" smtClean="0"/>
              <a:t>2020-05-15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15F190-23F6-414D-BE36-4ED46776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612C15-7CD2-43C8-84E7-1D125C59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DFA2-15C1-497D-8668-5F8B457790A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031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CE6C92-7430-43A0-AC95-EE0472EEC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5B4343-7F26-4117-94AE-AD53CF455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692612-4DCD-405A-8091-EF69587CB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B55A66-616F-48AB-8657-165EE4BE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F587-0E16-4165-BC43-D6DC73060A16}" type="datetimeFigureOut">
              <a:rPr lang="fr-CA" smtClean="0"/>
              <a:t>2020-05-15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DDACF6-2B50-4B6D-A5BE-2F2738EF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49C97E-123C-4F57-89A7-33FC9B81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DFA2-15C1-497D-8668-5F8B457790A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5764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A8A160-9D07-44A9-905F-022B4A1A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95AF13-1B98-4791-A975-DB66760CA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983863-86A0-478A-9C18-7FD9421E9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8AD94BB-B853-4949-8FB4-29A3179A6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A36E5F-868F-4A90-86D2-234B27D7B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29A0D27-8948-4C39-AEA5-8660A77A0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F587-0E16-4165-BC43-D6DC73060A16}" type="datetimeFigureOut">
              <a:rPr lang="fr-CA" smtClean="0"/>
              <a:t>2020-05-15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2DB8AA9-20C3-488D-BFDD-313A70F5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352A79D-03CF-439F-AA02-F83C82549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DFA2-15C1-497D-8668-5F8B457790A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3453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73FC98-7A80-4FA3-9A4D-43989795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A09849A-52A2-4463-B6F4-C5B6E52A2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F587-0E16-4165-BC43-D6DC73060A16}" type="datetimeFigureOut">
              <a:rPr lang="fr-CA" smtClean="0"/>
              <a:t>2020-05-15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379F1B-A868-4A80-9B9F-D5FDF20C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9AAD735-A36D-411A-B662-66840BC43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DFA2-15C1-497D-8668-5F8B457790A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0229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B7BB909-D12A-496D-8639-46D010980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F587-0E16-4165-BC43-D6DC73060A16}" type="datetimeFigureOut">
              <a:rPr lang="fr-CA" smtClean="0"/>
              <a:t>2020-05-15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4A47F1C-2A64-4B1A-82F3-EB035E6DE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4CC644-09A9-4579-8238-5242A487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DFA2-15C1-497D-8668-5F8B457790A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585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79E872-3DDC-420B-83AF-80E996FAF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A78AB1-B072-4AC4-B4B3-AD7FA025E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D1A1B9-3DC1-40EC-B4BF-FE512A4C8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6B205A-AB21-46A5-9EDE-7A1A86EC9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F587-0E16-4165-BC43-D6DC73060A16}" type="datetimeFigureOut">
              <a:rPr lang="fr-CA" smtClean="0"/>
              <a:t>2020-05-15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ADF3B3-7C37-485D-8682-1A3FEFC36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9AB2CF-10C6-4FFB-8632-483DE0958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DFA2-15C1-497D-8668-5F8B457790A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1721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108FDB-CAE0-4D8E-8CB4-BAC882D9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831C059-D92D-4DEC-B28D-EB693D22D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AFE1FA-682D-4492-A2C4-E0C134ACC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A444A6-8130-489C-858A-FC3CD4E37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F587-0E16-4165-BC43-D6DC73060A16}" type="datetimeFigureOut">
              <a:rPr lang="fr-CA" smtClean="0"/>
              <a:t>2020-05-15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66EB72-329C-4D35-8C40-6FEB3801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DA18AD-1297-4FA0-9B5F-17C860D68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DFA2-15C1-497D-8668-5F8B457790A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0295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1EABBFA-4834-49EE-B352-518A47F82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61319F-AE1A-404F-9BE9-35DDA06DC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CBB343-4CF8-40B6-882C-535FBFF4C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3F587-0E16-4165-BC43-D6DC73060A16}" type="datetimeFigureOut">
              <a:rPr lang="fr-CA" smtClean="0"/>
              <a:t>2020-05-15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E94543-75AB-4E68-A4B5-704E50DEA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E8D2D9-4798-4173-939E-762D95C25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1DFA2-15C1-497D-8668-5F8B457790A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09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95D7D5-4FDA-4323-9F20-317D9EC4C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4523"/>
            <a:ext cx="9144000" cy="935439"/>
          </a:xfrm>
        </p:spPr>
        <p:txBody>
          <a:bodyPr/>
          <a:lstStyle/>
          <a:p>
            <a:r>
              <a:rPr lang="fr-CA" dirty="0"/>
              <a:t>W.C.A.G.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B72885-82CF-465D-929C-597B0813B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b="1" dirty="0"/>
              <a:t>(Web Content </a:t>
            </a:r>
            <a:r>
              <a:rPr lang="fr-CA" b="1" dirty="0" err="1"/>
              <a:t>Accessibility</a:t>
            </a:r>
            <a:r>
              <a:rPr lang="fr-CA" b="1" dirty="0"/>
              <a:t> Guidelines)</a:t>
            </a:r>
          </a:p>
          <a:p>
            <a:r>
              <a:rPr lang="fr-FR" b="1" dirty="0"/>
              <a:t>Accessibilité du web</a:t>
            </a:r>
          </a:p>
          <a:p>
            <a:endParaRPr lang="fr-CA" b="1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1671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8D6EE-F17E-41DB-BC26-0A78ED667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5647"/>
            <a:ext cx="10515600" cy="798990"/>
          </a:xfrm>
        </p:spPr>
        <p:txBody>
          <a:bodyPr>
            <a:normAutofit/>
          </a:bodyPr>
          <a:lstStyle/>
          <a:p>
            <a:pPr algn="ctr"/>
            <a:r>
              <a:rPr lang="fr-CA" b="1" dirty="0"/>
              <a:t>World Wide Web Consortium (W3C)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A0FA0C-98F0-4E8A-88AA-87136B404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50239"/>
            <a:ext cx="10515600" cy="970841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Organisation internationale de la normalisation du web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51762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3C2BF5-0F9D-4370-A9D1-E2E3ABD1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/>
              <a:t>Objectif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86C78D-928C-4015-B183-A0CE2188E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Aide les personnes handicapées </a:t>
            </a:r>
            <a:r>
              <a:rPr lang="fr-FR" dirty="0"/>
              <a:t>et plus généralement, tous les utilisateurs, quels que soient leurs dispositifs d’accès (mobile, tablette, etc.)</a:t>
            </a:r>
            <a:endParaRPr lang="fr-CA" dirty="0"/>
          </a:p>
          <a:p>
            <a:r>
              <a:rPr lang="fr-FR" dirty="0"/>
              <a:t>Cherchent à réduire ou supprimer les obstacles qui empêchent les utilisateurs </a:t>
            </a:r>
          </a:p>
          <a:p>
            <a:pPr lvl="1"/>
            <a:r>
              <a:rPr lang="fr-FR" dirty="0"/>
              <a:t>d'accéder à des contenus </a:t>
            </a:r>
          </a:p>
          <a:p>
            <a:pPr lvl="1"/>
            <a:r>
              <a:rPr lang="fr-FR" dirty="0"/>
              <a:t>d'interagir avec des services.</a:t>
            </a: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0307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9107E4-5C25-4A9E-AE56-0DF0B27A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/>
              <a:t>Les niveaux d'accessibilité WCAG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9A53BF-3777-4C4C-A9EA-AB3D70E13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5949"/>
            <a:ext cx="10515600" cy="3851013"/>
          </a:xfrm>
        </p:spPr>
        <p:txBody>
          <a:bodyPr/>
          <a:lstStyle/>
          <a:p>
            <a:r>
              <a:rPr lang="fr-CA" dirty="0"/>
              <a:t>Niveau A</a:t>
            </a:r>
          </a:p>
          <a:p>
            <a:r>
              <a:rPr lang="fr-CA" dirty="0"/>
              <a:t>Niveau AA</a:t>
            </a:r>
          </a:p>
          <a:p>
            <a:r>
              <a:rPr lang="fr-CA" dirty="0"/>
              <a:t>Niveau AAA</a:t>
            </a:r>
          </a:p>
        </p:txBody>
      </p:sp>
    </p:spTree>
    <p:extLst>
      <p:ext uri="{BB962C8B-B14F-4D97-AF65-F5344CB8AC3E}">
        <p14:creationId xmlns:p14="http://schemas.microsoft.com/office/powerpoint/2010/main" val="1881677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D1A17C-D631-4932-BEC9-8DB812DA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2256"/>
            <a:ext cx="10515600" cy="838432"/>
          </a:xfrm>
        </p:spPr>
        <p:txBody>
          <a:bodyPr/>
          <a:lstStyle/>
          <a:p>
            <a:pPr algn="ctr"/>
            <a:r>
              <a:rPr lang="fr-CA" dirty="0"/>
              <a:t>Niveau 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BC9D6A-299E-4FE8-B4E1-EA41922D0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Se concentre sur le HTML en 14 critères</a:t>
            </a:r>
          </a:p>
        </p:txBody>
      </p:sp>
    </p:spTree>
    <p:extLst>
      <p:ext uri="{BB962C8B-B14F-4D97-AF65-F5344CB8AC3E}">
        <p14:creationId xmlns:p14="http://schemas.microsoft.com/office/powerpoint/2010/main" val="385258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7CD732-5B0E-4F81-95E8-73FC64F21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7868"/>
            <a:ext cx="10515600" cy="882820"/>
          </a:xfrm>
        </p:spPr>
        <p:txBody>
          <a:bodyPr/>
          <a:lstStyle/>
          <a:p>
            <a:pPr algn="ctr"/>
            <a:r>
              <a:rPr lang="fr-CA" dirty="0"/>
              <a:t>Niveau AA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01F2AD-A4A8-4FED-869F-DD87B3021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Critères du niveau A, plus adaptation des nouvelles technologies W3C comme XML,CSS,SIML</a:t>
            </a:r>
          </a:p>
        </p:txBody>
      </p:sp>
    </p:spTree>
    <p:extLst>
      <p:ext uri="{BB962C8B-B14F-4D97-AF65-F5344CB8AC3E}">
        <p14:creationId xmlns:p14="http://schemas.microsoft.com/office/powerpoint/2010/main" val="25761976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668D2859982848A32D1A59A564FB0E" ma:contentTypeVersion="5" ma:contentTypeDescription="Crée un document." ma:contentTypeScope="" ma:versionID="0e26b5bf503d6a0c12ffa314caca9a01">
  <xsd:schema xmlns:xsd="http://www.w3.org/2001/XMLSchema" xmlns:xs="http://www.w3.org/2001/XMLSchema" xmlns:p="http://schemas.microsoft.com/office/2006/metadata/properties" xmlns:ns3="9dd8093c-299d-4394-abad-302533e48a1a" xmlns:ns4="9464fc4d-5a15-4ca9-8daa-b087dd3ea7a0" targetNamespace="http://schemas.microsoft.com/office/2006/metadata/properties" ma:root="true" ma:fieldsID="a5b01f2b2619e3dba1891b5b8c05e1a9" ns3:_="" ns4:_="">
    <xsd:import namespace="9dd8093c-299d-4394-abad-302533e48a1a"/>
    <xsd:import namespace="9464fc4d-5a15-4ca9-8daa-b087dd3ea7a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d8093c-299d-4394-abad-302533e48a1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64fc4d-5a15-4ca9-8daa-b087dd3ea7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836321-5008-48D0-82F4-864B697E31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d8093c-299d-4394-abad-302533e48a1a"/>
    <ds:schemaRef ds:uri="9464fc4d-5a15-4ca9-8daa-b087dd3ea7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23A132-71C2-4969-8EE7-0517C6F1E1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973E93-5366-4052-8BF8-679BB0C511FD}">
  <ds:schemaRefs>
    <ds:schemaRef ds:uri="http://purl.org/dc/terms/"/>
    <ds:schemaRef ds:uri="9464fc4d-5a15-4ca9-8daa-b087dd3ea7a0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9dd8093c-299d-4394-abad-302533e48a1a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116</Words>
  <Application>Microsoft Office PowerPoint</Application>
  <PresentationFormat>Grand écran</PresentationFormat>
  <Paragraphs>18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W.C.A.G.</vt:lpstr>
      <vt:lpstr>World Wide Web Consortium (W3C)</vt:lpstr>
      <vt:lpstr>Objectif</vt:lpstr>
      <vt:lpstr>Les niveaux d'accessibilité WCAG</vt:lpstr>
      <vt:lpstr>Niveau A</vt:lpstr>
      <vt:lpstr>Niveau AA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W.C.A.G.</dc:title>
  <dc:creator>Johnatan Fortier-Roy</dc:creator>
  <cp:lastModifiedBy>Johnatan Fortier-Roy</cp:lastModifiedBy>
  <cp:revision>6</cp:revision>
  <dcterms:created xsi:type="dcterms:W3CDTF">2020-05-15T18:39:13Z</dcterms:created>
  <dcterms:modified xsi:type="dcterms:W3CDTF">2020-05-15T22:16:40Z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0x010100D1668D2859982848A32D1A59A564FB0E</vt:lpwstr>
  </property>
</Properties>
</file>