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0" r:id="rId3"/>
    <p:sldId id="256" r:id="rId4"/>
    <p:sldId id="264" r:id="rId5"/>
    <p:sldId id="267" r:id="rId6"/>
    <p:sldId id="261" r:id="rId7"/>
    <p:sldId id="262" r:id="rId8"/>
    <p:sldId id="265" r:id="rId9"/>
    <p:sldId id="271" r:id="rId10"/>
    <p:sldId id="272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C4D3D-7E0D-4ED3-B610-3E5FDACC8A4D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0E452-A48E-4F08-B677-1EE3C169889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35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92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60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78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2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12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99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687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02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69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1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37C9-57C9-4E74-9BE9-5A5CF4DA06F6}" type="datetimeFigureOut">
              <a:rPr lang="fr-CA" smtClean="0"/>
              <a:t>2020-03-13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5371-CE4D-49BB-9303-0B307A326F6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8.png"/><Relationship Id="rId5" Type="http://schemas.openxmlformats.org/officeDocument/2006/relationships/image" Target="../media/image4.png"/><Relationship Id="rId10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9.png"/><Relationship Id="rId18" Type="http://schemas.openxmlformats.org/officeDocument/2006/relationships/image" Target="../media/image65.png"/><Relationship Id="rId3" Type="http://schemas.openxmlformats.org/officeDocument/2006/relationships/image" Target="../media/image61.png"/><Relationship Id="rId21" Type="http://schemas.openxmlformats.org/officeDocument/2006/relationships/image" Target="../media/image51.png"/><Relationship Id="rId7" Type="http://schemas.openxmlformats.org/officeDocument/2006/relationships/image" Target="../media/image3.png"/><Relationship Id="rId12" Type="http://schemas.openxmlformats.org/officeDocument/2006/relationships/image" Target="../media/image24.png"/><Relationship Id="rId17" Type="http://schemas.openxmlformats.org/officeDocument/2006/relationships/image" Target="../media/image14.png"/><Relationship Id="rId2" Type="http://schemas.openxmlformats.org/officeDocument/2006/relationships/image" Target="../media/image60.png"/><Relationship Id="rId16" Type="http://schemas.openxmlformats.org/officeDocument/2006/relationships/image" Target="../media/image64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24" Type="http://schemas.openxmlformats.org/officeDocument/2006/relationships/image" Target="../media/image68.png"/><Relationship Id="rId5" Type="http://schemas.openxmlformats.org/officeDocument/2006/relationships/image" Target="../media/image1.png"/><Relationship Id="rId15" Type="http://schemas.openxmlformats.org/officeDocument/2006/relationships/image" Target="../media/image63.png"/><Relationship Id="rId23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image" Target="../media/image5.png"/><Relationship Id="rId14" Type="http://schemas.openxmlformats.org/officeDocument/2006/relationships/image" Target="../media/image30.png"/><Relationship Id="rId2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26" Type="http://schemas.openxmlformats.org/officeDocument/2006/relationships/image" Target="../media/image43.png"/><Relationship Id="rId3" Type="http://schemas.openxmlformats.org/officeDocument/2006/relationships/image" Target="../media/image1.png"/><Relationship Id="rId21" Type="http://schemas.openxmlformats.org/officeDocument/2006/relationships/image" Target="../media/image39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36.png"/><Relationship Id="rId25" Type="http://schemas.openxmlformats.org/officeDocument/2006/relationships/image" Target="../media/image42.png"/><Relationship Id="rId33" Type="http://schemas.openxmlformats.org/officeDocument/2006/relationships/image" Target="../media/image47.png"/><Relationship Id="rId2" Type="http://schemas.openxmlformats.org/officeDocument/2006/relationships/image" Target="../media/image10.png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17.png"/><Relationship Id="rId32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10" Type="http://schemas.openxmlformats.org/officeDocument/2006/relationships/image" Target="../media/image14.png"/><Relationship Id="rId19" Type="http://schemas.openxmlformats.org/officeDocument/2006/relationships/image" Target="../media/image37.png"/><Relationship Id="rId31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30.png"/><Relationship Id="rId14" Type="http://schemas.openxmlformats.org/officeDocument/2006/relationships/image" Target="../media/image9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6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358577" y="6122480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Milieu de stages disponibles 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496" y="1254934"/>
            <a:ext cx="6813939" cy="62908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9806" y="1875508"/>
            <a:ext cx="6842630" cy="654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8525" y="132481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smtClean="0">
                <a:solidFill>
                  <a:sysClr val="windowText" lastClr="000000"/>
                </a:solidFill>
              </a:rPr>
              <a:t>Filtre de recherche</a:t>
            </a:r>
            <a:endParaRPr lang="fr-CA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1757" y="1696995"/>
            <a:ext cx="6115844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Peut être agrandi et rapetisser</a:t>
            </a:r>
          </a:p>
          <a:p>
            <a:r>
              <a:rPr lang="fr-CA" sz="1100" dirty="0" smtClean="0"/>
              <a:t>(collapse)</a:t>
            </a:r>
            <a:endParaRPr lang="fr-CA" sz="1100" dirty="0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13"/>
          <a:srcRect r="16872"/>
          <a:stretch/>
        </p:blipFill>
        <p:spPr>
          <a:xfrm>
            <a:off x="2582025" y="1749756"/>
            <a:ext cx="1726364" cy="41915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8577" y="2445565"/>
            <a:ext cx="6639852" cy="254353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8387" y="2960120"/>
            <a:ext cx="300392" cy="32404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8387" y="3493869"/>
            <a:ext cx="300392" cy="32404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18387" y="4029905"/>
            <a:ext cx="300392" cy="32404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8895077" y="2865834"/>
            <a:ext cx="63524" cy="3066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79217" y="1718343"/>
            <a:ext cx="1790950" cy="4382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0768" y="1748264"/>
            <a:ext cx="1752845" cy="45726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41191" y="6192617"/>
            <a:ext cx="1267002" cy="36200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81016" y="6127836"/>
            <a:ext cx="1371791" cy="428685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24706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Étudiants en attente d’assignation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Option 2</a:t>
            </a:r>
            <a:endParaRPr lang="fr-CA" dirty="0"/>
          </a:p>
        </p:txBody>
      </p:sp>
      <p:sp>
        <p:nvSpPr>
          <p:cNvPr id="34" name="Rectangle 33"/>
          <p:cNvSpPr/>
          <p:nvPr/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/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/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/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/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/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Amène à la prochaine diapo/page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6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7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Assigner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10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sp>
        <p:nvSpPr>
          <p:cNvPr id="56" name="Rectangle 55"/>
          <p:cNvSpPr/>
          <p:nvPr/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/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 smtClean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 smtClean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 smtClean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 smtClean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/>
        </p:nvPicPr>
        <p:blipFill rotWithShape="1">
          <a:blip r:embed="rId10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 rotWithShape="1">
          <a:blip r:embed="rId10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 smtClean="0">
                <a:solidFill>
                  <a:schemeClr val="tx1"/>
                </a:solidFill>
              </a:rPr>
              <a:t>Statut</a:t>
            </a:r>
            <a:endParaRPr lang="fr-CA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smtClean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Option 2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9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816855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880130" y="6200808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8036" y="5800076"/>
            <a:ext cx="1257475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3594" y="6232614"/>
            <a:ext cx="1267002" cy="381053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4100" y="698736"/>
            <a:ext cx="419158" cy="419158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208867" y="870361"/>
            <a:ext cx="22413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</a:p>
          <a:p>
            <a:r>
              <a:rPr lang="fr-CA" sz="1000" dirty="0" smtClean="0"/>
              <a:t>Si </a:t>
            </a:r>
            <a:r>
              <a:rPr lang="fr-CA" sz="1000" smtClean="0"/>
              <a:t>aucune flèche</a:t>
            </a:r>
            <a:r>
              <a:rPr lang="fr-CA" sz="1000" dirty="0" smtClean="0"/>
              <a:t>: Toute la page</a:t>
            </a:r>
          </a:p>
          <a:p>
            <a:r>
              <a:rPr lang="fr-CA" sz="1000" dirty="0" smtClean="0"/>
              <a:t>Si flèche: Élément pointé seulement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5247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91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Modifier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120496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632662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2564861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1676131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605251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009226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453591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940233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 rotWithShape="1">
          <a:blip r:embed="rId9"/>
          <a:srcRect l="42620" b="816"/>
          <a:stretch/>
        </p:blipFill>
        <p:spPr>
          <a:xfrm>
            <a:off x="7097594" y="3142715"/>
            <a:ext cx="1831187" cy="36849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61467" y="3897956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4536631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55925" y="4434056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4156366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25446" y="4970156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084024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10"/>
          <a:srcRect r="10325" b="8565"/>
          <a:stretch/>
        </p:blipFill>
        <p:spPr>
          <a:xfrm>
            <a:off x="5119253" y="5506259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816855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711262" y="615945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501992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8036" y="5800076"/>
            <a:ext cx="1257475" cy="3143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2628" y="6208479"/>
            <a:ext cx="1343212" cy="37152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41315" y="622402"/>
            <a:ext cx="590632" cy="543001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7097594" y="2011680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8096596" y="189570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77061" y="770791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264427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1106210" y="716390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Visionner un milieu de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1036130" y="1142692"/>
            <a:ext cx="3042458" cy="554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461580" y="6177239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2524" y="696046"/>
            <a:ext cx="733527" cy="514422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420" y="756789"/>
            <a:ext cx="466790" cy="304843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1834170" y="1433923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0876" y="2120496"/>
            <a:ext cx="1838582" cy="47632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1287649" y="1841325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86" name="ZoneTexte 85"/>
          <p:cNvSpPr txBox="1"/>
          <p:nvPr/>
        </p:nvSpPr>
        <p:spPr>
          <a:xfrm>
            <a:off x="930201" y="2271633"/>
            <a:ext cx="1560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civique:</a:t>
            </a:r>
            <a:endParaRPr lang="fr-CA" sz="1600" dirty="0"/>
          </a:p>
        </p:txBody>
      </p:sp>
      <p:pic>
        <p:nvPicPr>
          <p:cNvPr id="87" name="Image 8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3945" y="2564861"/>
            <a:ext cx="1838582" cy="4763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4248" y="1676131"/>
            <a:ext cx="1838582" cy="47632"/>
          </a:xfrm>
          <a:prstGeom prst="rect">
            <a:avLst/>
          </a:prstGeom>
        </p:spPr>
      </p:pic>
      <p:sp>
        <p:nvSpPr>
          <p:cNvPr id="89" name="ZoneTexte 88"/>
          <p:cNvSpPr txBox="1"/>
          <p:nvPr/>
        </p:nvSpPr>
        <p:spPr>
          <a:xfrm>
            <a:off x="1902790" y="2749243"/>
            <a:ext cx="569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Rue:</a:t>
            </a:r>
            <a:endParaRPr lang="fr-CA" sz="1600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7622" y="3009226"/>
            <a:ext cx="1838582" cy="47632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4248" y="3453591"/>
            <a:ext cx="1838582" cy="47632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1237772" y="3184274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Code postal:</a:t>
            </a:r>
            <a:endParaRPr lang="fr-CA" sz="1600" dirty="0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2459006" y="3897956"/>
            <a:ext cx="1879412" cy="139367"/>
          </a:xfrm>
          <a:prstGeom prst="rect">
            <a:avLst/>
          </a:prstGeom>
        </p:spPr>
      </p:pic>
      <p:sp>
        <p:nvSpPr>
          <p:cNvPr id="94" name="ZoneTexte 93"/>
          <p:cNvSpPr txBox="1"/>
          <p:nvPr/>
        </p:nvSpPr>
        <p:spPr>
          <a:xfrm>
            <a:off x="1834170" y="3686300"/>
            <a:ext cx="6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Ville:</a:t>
            </a:r>
            <a:endParaRPr lang="fr-CA" sz="1600" dirty="0"/>
          </a:p>
        </p:txBody>
      </p:sp>
      <p:pic>
        <p:nvPicPr>
          <p:cNvPr id="95" name="Image 94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2453464" y="4434056"/>
            <a:ext cx="1879412" cy="13936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1453905" y="4246819"/>
            <a:ext cx="105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Province :</a:t>
            </a: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2422985" y="4970156"/>
            <a:ext cx="1879412" cy="139367"/>
          </a:xfrm>
          <a:prstGeom prst="rect">
            <a:avLst/>
          </a:prstGeom>
        </p:spPr>
      </p:pic>
      <p:sp>
        <p:nvSpPr>
          <p:cNvPr id="98" name="ZoneTexte 97"/>
          <p:cNvSpPr txBox="1"/>
          <p:nvPr/>
        </p:nvSpPr>
        <p:spPr>
          <a:xfrm>
            <a:off x="381563" y="5331781"/>
            <a:ext cx="21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Numéro de téléphone:</a:t>
            </a:r>
            <a:endParaRPr lang="fr-CA" sz="1600" dirty="0"/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 rotWithShape="1">
          <a:blip r:embed="rId12"/>
          <a:srcRect r="10325" b="8565"/>
          <a:stretch/>
        </p:blipFill>
        <p:spPr>
          <a:xfrm>
            <a:off x="2416792" y="5506259"/>
            <a:ext cx="1879412" cy="139367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1799531" y="4788344"/>
            <a:ext cx="61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Pays:</a:t>
            </a:r>
            <a:endParaRPr lang="fr-CA" sz="1600" dirty="0"/>
          </a:p>
        </p:txBody>
      </p:sp>
      <p:pic>
        <p:nvPicPr>
          <p:cNvPr id="103" name="Image 10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9287" y="6215343"/>
            <a:ext cx="1295581" cy="362001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6829242" y="73069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Stages disponibles dans ce milieu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6759162" y="1157000"/>
            <a:ext cx="3042458" cy="554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13980" y="1356723"/>
            <a:ext cx="7281534" cy="431361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7909090" y="1159922"/>
            <a:ext cx="3042458" cy="55407"/>
          </a:xfrm>
          <a:prstGeom prst="rect">
            <a:avLst/>
          </a:prstGeom>
        </p:spPr>
      </p:pic>
      <p:sp>
        <p:nvSpPr>
          <p:cNvPr id="107" name="ZoneTexte 106"/>
          <p:cNvSpPr txBox="1"/>
          <p:nvPr/>
        </p:nvSpPr>
        <p:spPr>
          <a:xfrm>
            <a:off x="3063432" y="1376841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Titre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775398" y="1846812"/>
            <a:ext cx="123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2643639" y="2295260"/>
            <a:ext cx="151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Numéro civique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026025" y="2692280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Rue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2720589" y="3174974"/>
            <a:ext cx="143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Code postal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3029086" y="3681057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Ville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2842126" y="4206848"/>
            <a:ext cx="1060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Province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2990879" y="4762589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Pays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2513698" y="5279901"/>
            <a:ext cx="182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# de téléphone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784804" y="1359607"/>
            <a:ext cx="63524" cy="42588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" name="Groupe 3"/>
          <p:cNvGrpSpPr/>
          <p:nvPr/>
        </p:nvGrpSpPr>
        <p:grpSpPr>
          <a:xfrm>
            <a:off x="4644460" y="1376841"/>
            <a:ext cx="7076486" cy="3411503"/>
            <a:chOff x="5332982" y="1376841"/>
            <a:chExt cx="6387963" cy="3411503"/>
          </a:xfrm>
        </p:grpSpPr>
        <p:grpSp>
          <p:nvGrpSpPr>
            <p:cNvPr id="49" name="Groupe 48"/>
            <p:cNvGrpSpPr/>
            <p:nvPr/>
          </p:nvGrpSpPr>
          <p:grpSpPr>
            <a:xfrm>
              <a:off x="5332982" y="1376841"/>
              <a:ext cx="6387963" cy="3411503"/>
              <a:chOff x="2358576" y="2428367"/>
              <a:chExt cx="7292940" cy="3610479"/>
            </a:xfrm>
          </p:grpSpPr>
          <p:pic>
            <p:nvPicPr>
              <p:cNvPr id="50" name="Image 4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58576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52" name="Rectangle 5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8855700" y="2681238"/>
                <a:ext cx="666692" cy="3903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1200" b="1" dirty="0" smtClean="0">
                    <a:solidFill>
                      <a:schemeClr val="tx1"/>
                    </a:solidFill>
                  </a:rPr>
                  <a:t>Voir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92306" y="750119"/>
            <a:ext cx="458036" cy="444759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14854" y="6215343"/>
            <a:ext cx="1790950" cy="362001"/>
          </a:xfrm>
          <a:prstGeom prst="rect">
            <a:avLst/>
          </a:prstGeom>
        </p:spPr>
      </p:pic>
      <p:sp>
        <p:nvSpPr>
          <p:cNvPr id="74" name="ZoneTexte 73"/>
          <p:cNvSpPr txBox="1"/>
          <p:nvPr/>
        </p:nvSpPr>
        <p:spPr>
          <a:xfrm>
            <a:off x="16932" y="567706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44868" y="1425371"/>
            <a:ext cx="695125" cy="695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39993" y="1413922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 smtClean="0">
                <a:solidFill>
                  <a:schemeClr val="tx1"/>
                </a:solidFill>
              </a:rPr>
              <a:t>Statut</a:t>
            </a:r>
            <a:endParaRPr lang="fr-CA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591114" y="229526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591114" y="2795593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87563" y="357305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80424" y="4371801"/>
            <a:ext cx="50489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6" y="1875508"/>
            <a:ext cx="7523695" cy="8099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5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grpSp>
        <p:nvGrpSpPr>
          <p:cNvPr id="50" name="Groupe 49"/>
          <p:cNvGrpSpPr/>
          <p:nvPr/>
        </p:nvGrpSpPr>
        <p:grpSpPr>
          <a:xfrm>
            <a:off x="2358577" y="2562003"/>
            <a:ext cx="7292939" cy="3592175"/>
            <a:chOff x="2358577" y="2428367"/>
            <a:chExt cx="7292939" cy="3610479"/>
          </a:xfrm>
        </p:grpSpPr>
        <p:grpSp>
          <p:nvGrpSpPr>
            <p:cNvPr id="49" name="Groupe 48"/>
            <p:cNvGrpSpPr/>
            <p:nvPr/>
          </p:nvGrpSpPr>
          <p:grpSpPr>
            <a:xfrm>
              <a:off x="2358577" y="2428367"/>
              <a:ext cx="7292939" cy="3610479"/>
              <a:chOff x="2358577" y="2428367"/>
              <a:chExt cx="7292939" cy="361047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82" name="Rectangle 81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05332" y="3437145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05332" y="3999686"/>
                <a:ext cx="342948" cy="342948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12812" y="4774224"/>
                <a:ext cx="342948" cy="342948"/>
              </a:xfrm>
              <a:prstGeom prst="rect">
                <a:avLst/>
              </a:prstGeom>
            </p:spPr>
          </p:pic>
          <p:sp>
            <p:nvSpPr>
              <p:cNvPr id="119" name="Rectangle 11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1200" b="1" dirty="0" smtClean="0">
                    <a:solidFill>
                      <a:schemeClr val="tx1"/>
                    </a:solidFill>
                  </a:rPr>
                  <a:t>Voir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588005" y="3411497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Jour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88017" y="4678107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Tous</a:t>
              </a:r>
              <a:endParaRPr lang="fr-CA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8005" y="3947339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>
                  <a:solidFill>
                    <a:schemeClr val="tx1"/>
                  </a:solidFill>
                </a:rPr>
                <a:t>Nuit</a:t>
              </a:r>
              <a:endParaRPr lang="fr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568213" y="614661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Stages disponibles 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13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659754" y="2587228"/>
            <a:ext cx="63524" cy="3394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8497" y="1254934"/>
            <a:ext cx="7495004" cy="62908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82025" y="1331162"/>
            <a:ext cx="238158" cy="2286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41004" y="1331162"/>
            <a:ext cx="1310866" cy="199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00" dirty="0" smtClean="0">
                <a:solidFill>
                  <a:sysClr val="windowText" lastClr="000000"/>
                </a:solidFill>
              </a:rPr>
              <a:t>Filtre de recherche</a:t>
            </a:r>
            <a:endParaRPr lang="fr-CA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1756" y="1696995"/>
            <a:ext cx="6674643" cy="64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9783501" y="2263205"/>
            <a:ext cx="683739" cy="33775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Peut être agrandi et rapetisser</a:t>
            </a:r>
          </a:p>
          <a:p>
            <a:r>
              <a:rPr lang="fr-CA" sz="1100" dirty="0" smtClean="0"/>
              <a:t>(collapse)</a:t>
            </a:r>
            <a:endParaRPr lang="fr-CA" sz="1100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16671" y="1720665"/>
            <a:ext cx="446577" cy="542539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1756" y="1952366"/>
            <a:ext cx="2048161" cy="314369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18"/>
          <a:srcRect t="21870"/>
          <a:stretch/>
        </p:blipFill>
        <p:spPr>
          <a:xfrm>
            <a:off x="2615699" y="1606376"/>
            <a:ext cx="2076740" cy="3274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75732" y="1610178"/>
            <a:ext cx="1095528" cy="35247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20"/>
          <a:srcRect t="25662"/>
          <a:stretch/>
        </p:blipFill>
        <p:spPr>
          <a:xfrm>
            <a:off x="6173878" y="1993556"/>
            <a:ext cx="1095528" cy="28326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32168" y="1963983"/>
            <a:ext cx="905001" cy="276264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41714" y="1896585"/>
            <a:ext cx="895475" cy="352474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8255993" y="1989333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Et</a:t>
            </a:r>
            <a:endParaRPr lang="fr-CA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935934" y="1612025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 smtClean="0"/>
              <a:t>Stage entre :</a:t>
            </a:r>
            <a:endParaRPr lang="fr-CA" sz="1200" dirty="0"/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91449" y="5763768"/>
            <a:ext cx="306770" cy="23815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88152" y="6222826"/>
            <a:ext cx="1267002" cy="36200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88023" y="2305300"/>
            <a:ext cx="1199800" cy="166983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14287" y="5692167"/>
            <a:ext cx="295316" cy="32522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2568213" y="225931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Actif:</a:t>
            </a:r>
            <a:endParaRPr lang="fr-CA" sz="1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4710221" y="1522517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Période:</a:t>
            </a:r>
            <a:endParaRPr lang="fr-CA" sz="10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298415" y="2328827"/>
            <a:ext cx="1320253" cy="14599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672826" y="2320830"/>
            <a:ext cx="827344" cy="169378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54561" y="6163708"/>
            <a:ext cx="1371791" cy="428685"/>
          </a:xfrm>
          <a:prstGeom prst="rect">
            <a:avLst/>
          </a:prstGeom>
        </p:spPr>
      </p:pic>
      <p:sp>
        <p:nvSpPr>
          <p:cNvPr id="121" name="ZoneTexte 120"/>
          <p:cNvSpPr txBox="1"/>
          <p:nvPr/>
        </p:nvSpPr>
        <p:spPr>
          <a:xfrm>
            <a:off x="47178" y="6040704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cxnSp>
        <p:nvCxnSpPr>
          <p:cNvPr id="76" name="Connecteur en angle 75"/>
          <p:cNvCxnSpPr>
            <a:stCxn id="121" idx="3"/>
            <a:endCxn id="53" idx="1"/>
          </p:cNvCxnSpPr>
          <p:nvPr/>
        </p:nvCxnSpPr>
        <p:spPr>
          <a:xfrm>
            <a:off x="2288497" y="6163815"/>
            <a:ext cx="3099655" cy="240012"/>
          </a:xfrm>
          <a:prstGeom prst="bentConnector3">
            <a:avLst>
              <a:gd name="adj1" fmla="val 90396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121" idx="3"/>
            <a:endCxn id="59" idx="1"/>
          </p:cNvCxnSpPr>
          <p:nvPr/>
        </p:nvCxnSpPr>
        <p:spPr>
          <a:xfrm>
            <a:off x="2288497" y="6163815"/>
            <a:ext cx="6066064" cy="214236"/>
          </a:xfrm>
          <a:prstGeom prst="bentConnector3">
            <a:avLst>
              <a:gd name="adj1" fmla="val 90062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ngle 130"/>
          <p:cNvCxnSpPr>
            <a:stCxn id="121" idx="0"/>
            <a:endCxn id="56" idx="1"/>
          </p:cNvCxnSpPr>
          <p:nvPr/>
        </p:nvCxnSpPr>
        <p:spPr>
          <a:xfrm rot="5400000" flipH="1" flipV="1">
            <a:off x="38887" y="3511379"/>
            <a:ext cx="3658277" cy="140037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38" y="762092"/>
            <a:ext cx="1892231" cy="1054343"/>
          </a:xfrm>
          <a:prstGeom prst="rect">
            <a:avLst/>
          </a:prstGeom>
        </p:spPr>
      </p:pic>
      <p:cxnSp>
        <p:nvCxnSpPr>
          <p:cNvPr id="134" name="Connecteur droit avec flèche 133"/>
          <p:cNvCxnSpPr>
            <a:stCxn id="133" idx="1"/>
          </p:cNvCxnSpPr>
          <p:nvPr/>
        </p:nvCxnSpPr>
        <p:spPr>
          <a:xfrm flipH="1">
            <a:off x="9273020" y="1289264"/>
            <a:ext cx="775818" cy="7732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>
            <a:stCxn id="133" idx="1"/>
          </p:cNvCxnSpPr>
          <p:nvPr/>
        </p:nvCxnSpPr>
        <p:spPr>
          <a:xfrm flipH="1">
            <a:off x="8114234" y="1289264"/>
            <a:ext cx="1934604" cy="7671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672826" y="2624540"/>
            <a:ext cx="695125" cy="695125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367951" y="2613091"/>
            <a:ext cx="696286" cy="636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 smtClean="0">
                <a:solidFill>
                  <a:schemeClr val="tx1"/>
                </a:solidFill>
              </a:rPr>
              <a:t>Statut</a:t>
            </a:r>
            <a:endParaRPr lang="fr-CA" sz="14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9072" y="3494429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19072" y="399476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15521" y="4772228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/>
                </a:solidFill>
              </a:rPr>
              <a:t>Temps plein</a:t>
            </a: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511771" y="5671461"/>
            <a:ext cx="504895" cy="257211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5417670" y="152389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Statut:</a:t>
            </a:r>
            <a:endParaRPr lang="fr-CA" sz="1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391761" y="1772588"/>
            <a:ext cx="606312" cy="3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Ajouter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632023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8036" y="5654156"/>
            <a:ext cx="1257475" cy="3143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/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4206" y="6261065"/>
            <a:ext cx="1267002" cy="381053"/>
          </a:xfrm>
          <a:prstGeom prst="rect">
            <a:avLst/>
          </a:prstGeom>
        </p:spPr>
      </p:pic>
      <p:cxnSp>
        <p:nvCxnSpPr>
          <p:cNvPr id="39" name="Connecteur droit avec flèche 38"/>
          <p:cNvCxnSpPr/>
          <p:nvPr/>
        </p:nvCxnSpPr>
        <p:spPr>
          <a:xfrm flipH="1" flipV="1">
            <a:off x="7092875" y="2428061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8091877" y="2312089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54200" y="698356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36640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4754880" y="7113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Modifier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4538750" y="1137700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536631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337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90110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507972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406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405745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083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6709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441469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61467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355853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55925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937136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25446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90851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19253" y="1649160"/>
            <a:ext cx="1879412" cy="13936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4056611" y="5632023"/>
            <a:ext cx="114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Disponible:</a:t>
            </a:r>
            <a:endParaRPr lang="fr-CA" sz="1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4202137" y="6147194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254200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8036" y="5654156"/>
            <a:ext cx="1257475" cy="3143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15015" y="3233653"/>
            <a:ext cx="1967429" cy="43835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38608" y="3677292"/>
            <a:ext cx="1967429" cy="43835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2"/>
          <a:srcRect t="18093" r="9553"/>
          <a:stretch/>
        </p:blipFill>
        <p:spPr>
          <a:xfrm>
            <a:off x="5125446" y="1475345"/>
            <a:ext cx="1967429" cy="4383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7106038" y="4482851"/>
            <a:ext cx="1552314" cy="32190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99" y="3059076"/>
            <a:ext cx="2943657" cy="1640193"/>
          </a:xfrm>
          <a:prstGeom prst="rect">
            <a:avLst/>
          </a:prstGeom>
        </p:spPr>
      </p:pic>
      <p:cxnSp>
        <p:nvCxnSpPr>
          <p:cNvPr id="46" name="Connecteur droit avec flèche 45"/>
          <p:cNvCxnSpPr/>
          <p:nvPr/>
        </p:nvCxnSpPr>
        <p:spPr>
          <a:xfrm flipH="1">
            <a:off x="7082444" y="4692436"/>
            <a:ext cx="1532313" cy="64934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7996" y="6182941"/>
            <a:ext cx="1343212" cy="37152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46531" y="582956"/>
            <a:ext cx="590632" cy="543001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 flipV="1">
            <a:off x="7040879" y="2459215"/>
            <a:ext cx="999002" cy="332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8039881" y="234324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err="1" smtClean="0"/>
              <a:t>Text</a:t>
            </a:r>
            <a:r>
              <a:rPr lang="fr-CA" sz="1000" dirty="0" smtClean="0"/>
              <a:t> area</a:t>
            </a:r>
            <a:endParaRPr lang="fr-CA" sz="1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114534" y="58828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16644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/>
        </p:nvSpPr>
        <p:spPr>
          <a:xfrm>
            <a:off x="3841610" y="674825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Visionner un stage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 rotWithShape="1">
          <a:blip r:embed="rId7"/>
          <a:srcRect l="53265" t="60683" r="5958" b="30747"/>
          <a:stretch/>
        </p:blipFill>
        <p:spPr>
          <a:xfrm flipV="1">
            <a:off x="3771530" y="1101127"/>
            <a:ext cx="3042458" cy="55407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4478442" y="1882812"/>
            <a:ext cx="65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Titre:</a:t>
            </a:r>
            <a:endParaRPr lang="fr-CA" sz="1600" dirty="0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5148" y="2569385"/>
            <a:ext cx="1838582" cy="47632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3931921" y="2290214"/>
            <a:ext cx="120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Description:</a:t>
            </a:r>
            <a:endParaRPr lang="fr-CA" sz="16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449783" y="2720522"/>
            <a:ext cx="168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de poste:</a:t>
            </a:r>
            <a:endParaRPr lang="fr-CA" sz="1600" dirty="0"/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217" y="3013750"/>
            <a:ext cx="1838582" cy="4763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520" y="2125020"/>
            <a:ext cx="1838582" cy="47632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347556" y="3198132"/>
            <a:ext cx="768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Statut:</a:t>
            </a:r>
            <a:endParaRPr lang="fr-CA" sz="16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894" y="3458115"/>
            <a:ext cx="1838582" cy="476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520" y="3902480"/>
            <a:ext cx="1838582" cy="47632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383280" y="3633163"/>
            <a:ext cx="173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Période de travail:</a:t>
            </a:r>
            <a:endParaRPr lang="fr-CA" sz="1600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103278" y="4346845"/>
            <a:ext cx="1879412" cy="13936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97664" y="4201482"/>
            <a:ext cx="2818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Nombre d’heures par semaine:</a:t>
            </a:r>
            <a:endParaRPr lang="fr-CA" sz="1600" dirty="0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97736" y="4882945"/>
            <a:ext cx="1879412" cy="13936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3878947" y="4735273"/>
            <a:ext cx="130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début:</a:t>
            </a:r>
            <a:endParaRPr lang="fr-CA" sz="16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67257" y="5419045"/>
            <a:ext cx="1879412" cy="139367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3632662" y="1474682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Milieu de stage:</a:t>
            </a:r>
            <a:endParaRPr lang="fr-CA" sz="1600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9"/>
          <a:srcRect r="10325" b="8565"/>
          <a:stretch/>
        </p:blipFill>
        <p:spPr>
          <a:xfrm>
            <a:off x="5061064" y="1649160"/>
            <a:ext cx="1879412" cy="13936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867661" y="6193786"/>
            <a:ext cx="1009791" cy="43821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4196011" y="5228277"/>
            <a:ext cx="117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/>
              <a:t>Date fin:</a:t>
            </a:r>
            <a:endParaRPr lang="fr-CA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3583" y="6260816"/>
            <a:ext cx="1295581" cy="362001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5248837" y="1410710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Milieu de stage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691636" y="186772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Titre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373890" y="2299207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Description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171036" y="2707899"/>
            <a:ext cx="164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Nombre de poste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691636" y="3163811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Statut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166310" y="3621249"/>
            <a:ext cx="1800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Période de travail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141664" y="4161560"/>
            <a:ext cx="181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Nombres d’heures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5381641" y="4685399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Date début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525277" y="5193784"/>
            <a:ext cx="149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smtClean="0">
                <a:solidFill>
                  <a:schemeClr val="bg1">
                    <a:lumMod val="75000"/>
                  </a:schemeClr>
                </a:solidFill>
              </a:rPr>
              <a:t>Date fin</a:t>
            </a:r>
            <a:endParaRPr lang="fr-CA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9267" y="711078"/>
            <a:ext cx="466790" cy="304843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0042" y="6249543"/>
            <a:ext cx="1790950" cy="362001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8437310" y="585871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cxnSp>
        <p:nvCxnSpPr>
          <p:cNvPr id="6" name="Connecteur en angle 5"/>
          <p:cNvCxnSpPr>
            <a:stCxn id="70" idx="1"/>
            <a:endCxn id="46" idx="0"/>
          </p:cNvCxnSpPr>
          <p:nvPr/>
        </p:nvCxnSpPr>
        <p:spPr>
          <a:xfrm rot="10800000" flipV="1">
            <a:off x="5845518" y="5981829"/>
            <a:ext cx="2591793" cy="267714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>
            <a:stCxn id="70" idx="1"/>
            <a:endCxn id="8" idx="0"/>
          </p:cNvCxnSpPr>
          <p:nvPr/>
        </p:nvCxnSpPr>
        <p:spPr>
          <a:xfrm rot="10800000" flipV="1">
            <a:off x="7461374" y="5981828"/>
            <a:ext cx="975936" cy="27898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/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036AB1"/>
                </a:solidFill>
              </a:rPr>
              <a:t>Stage en attente d’assignation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105" name="Image 104"/>
          <p:cNvPicPr>
            <a:picLocks noChangeAspect="1"/>
          </p:cNvPicPr>
          <p:nvPr/>
        </p:nvPicPr>
        <p:blipFill rotWithShape="1">
          <a:blip r:embed="rId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/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 smtClean="0"/>
              <a:t>Peut être agrandi et rapetisser</a:t>
            </a:r>
          </a:p>
          <a:p>
            <a:r>
              <a:rPr lang="fr-CA" sz="1100" dirty="0" smtClean="0"/>
              <a:t>(collapse)</a:t>
            </a:r>
            <a:endParaRPr lang="fr-CA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Visible seulement par le coordonnateur</a:t>
            </a:r>
            <a:endParaRPr lang="fr-CA" sz="1000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Postes occupés : 2/3</a:t>
            </a:r>
            <a:endParaRPr lang="fr-CA" dirty="0"/>
          </a:p>
        </p:txBody>
      </p:sp>
      <p:sp>
        <p:nvSpPr>
          <p:cNvPr id="30" name="ZoneTexte 29"/>
          <p:cNvSpPr txBox="1"/>
          <p:nvPr/>
        </p:nvSpPr>
        <p:spPr>
          <a:xfrm>
            <a:off x="5330955" y="762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Option 1</a:t>
            </a:r>
            <a:endParaRPr lang="fr-CA" dirty="0"/>
          </a:p>
        </p:txBody>
      </p:sp>
      <p:sp>
        <p:nvSpPr>
          <p:cNvPr id="36" name="ZoneTexte 35"/>
          <p:cNvSpPr txBox="1"/>
          <p:nvPr/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smtClean="0"/>
              <a:t>Non disponible tant que le livrable 2 n’est pas commencé </a:t>
            </a:r>
            <a:endParaRPr lang="fr-CA" sz="900" dirty="0"/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92185" y="6132939"/>
            <a:ext cx="1276528" cy="40963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/>
          <p:nvPr/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414</Words>
  <Application>Microsoft Office PowerPoint</Application>
  <PresentationFormat>Grand écran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Beauce-Appalaches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adminesp</dc:creator>
  <cp:lastModifiedBy>adminesp</cp:lastModifiedBy>
  <cp:revision>66</cp:revision>
  <dcterms:created xsi:type="dcterms:W3CDTF">2020-03-09T19:23:40Z</dcterms:created>
  <dcterms:modified xsi:type="dcterms:W3CDTF">2020-03-13T15:23:05Z</dcterms:modified>
</cp:coreProperties>
</file>