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1" r:id="rId3"/>
    <p:sldId id="272" r:id="rId4"/>
    <p:sldId id="270" r:id="rId5"/>
    <p:sldId id="276" r:id="rId6"/>
    <p:sldId id="27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D19C0-CAC8-466C-B70F-7E120608A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47B790-5C7B-46ED-A714-9DF16AA09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4E916-AE1A-44A0-87C3-CC1C46F6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F230A-583D-4F05-9FA4-980A98F2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FEFF9-EF71-482F-9183-51D19E3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402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6F64B-48F8-4E95-9A7F-5035ECF5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6BC6C-AA3D-4E95-B549-01EDC1FC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62585-8A07-4440-A392-F272005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A8B90-BB1D-4244-A316-05E515A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3D9EB8-97AA-47BE-A4B3-EDD279D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01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B8D29D-94B5-43B3-84F1-F5E69624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3C6FD-7003-4405-9960-3123FEAAC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ED10E-297D-4B36-816F-AE0EAD07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51368-5B1D-4C85-991F-0F96568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F96D41-DAF6-45D0-BC4B-B505BE47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9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81A49-4B2A-463A-BF02-957D7F2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43B3B-162A-4CF6-9C7A-6DC4A3AC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C1BC9-6055-40F3-870A-818887B6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3A079-D38A-4C69-B355-FE0F09A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11BC25-2DB8-40F5-817C-084F3556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4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BD17F-8AA1-4FFC-A5AE-526CF580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C37109-530A-4443-A2A3-EB0520D0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62ECF-CF4B-40D1-972A-32ABE7E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1DD05-8A28-4AA8-B619-7BE4F54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18F09-6956-4C80-91A2-6242FB9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99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AD75F-FD7B-4FF2-BE62-3C179290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DA21C-661B-49D0-8923-3A08F4968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B1DF6B-894D-4D67-856A-A78F6355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1A0B13-4F5F-4EC5-856D-71461D9E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D16B6A-E30E-4B58-89B0-6A764D3C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690F71-2A6A-480A-A035-FDD32C1E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1AAA-3996-4553-ADE1-86E1BE89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EF2C7-68FD-41F5-A2C1-729072B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C7F9D-3DD3-4BE0-9A30-B4454447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8A0FD9-27CE-46DC-9C5A-82A8685C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1E61A3-D91F-44CD-8A01-E4CE610D9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CDE209-9C4F-4B94-B130-B95CA29D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E2D097-6BDA-4601-BB07-7B734255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8B9058-4316-437A-A0FA-372DDC54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26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E78DD-0F61-4A79-A0AC-9AE964E3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547F91-5B31-4677-88BB-A1F41410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9C2B8F-5CA7-45C5-910A-E057A61C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C1EFC-52DE-443F-AC1A-52864615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86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0B46D5-9E2C-454A-9DFB-535B98A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4C3870-DE8C-4626-B85E-A5180EF1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78110-92B8-4293-BB37-6A18E5AD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450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59AEF-7D76-4577-82AF-F29864C1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12571-AD82-42C2-9FD8-DC9EDC867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F1313-CB5E-4B4F-991B-34B6E29A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9EFBB-EA9B-4712-A0ED-FA81A6C1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A9CEF-B03F-4AF0-8AB8-FCD3A816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656D66-FDA4-4FD3-A2F4-57554E7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70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F80C1-2B99-42B0-8BAA-B5CF4D25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743EE6-44CD-4894-91A7-93FF110F5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58272-23DC-4BD3-BED5-5971EF40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0AF95B-07CB-4567-8C2B-522827E2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63B9F-92DF-402D-B0FF-270CC54E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73515-9C6F-442F-98D7-3F42B421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570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8B7FD7-CB21-4EC6-8261-D9CE7875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23B69-49F2-43E4-81F1-351E6E5E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4B6BF-AE46-4A25-AD25-BD753299B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446C3-A64C-41D3-86E4-BF911A3BE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B3690-FFD2-4742-9187-5426CB2A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8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8.png"/><Relationship Id="rId21" Type="http://schemas.openxmlformats.org/officeDocument/2006/relationships/tags" Target="../tags/tag21.xml"/><Relationship Id="rId34" Type="http://schemas.openxmlformats.org/officeDocument/2006/relationships/image" Target="../media/image3.png"/><Relationship Id="rId42" Type="http://schemas.openxmlformats.org/officeDocument/2006/relationships/image" Target="../media/image11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45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5.png"/><Relationship Id="rId49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4.png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8" Type="http://schemas.openxmlformats.org/officeDocument/2006/relationships/tags" Target="../tags/tag8.xml"/><Relationship Id="rId51" Type="http://schemas.openxmlformats.org/officeDocument/2006/relationships/image" Target="../media/image20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5.png"/><Relationship Id="rId20" Type="http://schemas.openxmlformats.org/officeDocument/2006/relationships/tags" Target="../tags/tag20.xml"/><Relationship Id="rId41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5.png"/><Relationship Id="rId3" Type="http://schemas.openxmlformats.org/officeDocument/2006/relationships/tags" Target="../tags/tag3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image" Target="../media/image4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image" Target="../media/image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3.png"/><Relationship Id="rId32" Type="http://schemas.openxmlformats.org/officeDocument/2006/relationships/image" Target="../media/image2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image" Target="../media/image2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image" Target="../media/image3.png"/><Relationship Id="rId21" Type="http://schemas.openxmlformats.org/officeDocument/2006/relationships/tags" Target="../tags/tag71.xml"/><Relationship Id="rId34" Type="http://schemas.openxmlformats.org/officeDocument/2006/relationships/image" Target="../media/image24.png"/><Relationship Id="rId42" Type="http://schemas.openxmlformats.org/officeDocument/2006/relationships/image" Target="../media/image8.png"/><Relationship Id="rId47" Type="http://schemas.openxmlformats.org/officeDocument/2006/relationships/image" Target="../media/image30.png"/><Relationship Id="rId50" Type="http://schemas.openxmlformats.org/officeDocument/2006/relationships/image" Target="../media/image17.png"/><Relationship Id="rId55" Type="http://schemas.openxmlformats.org/officeDocument/2006/relationships/image" Target="../media/image33.png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9" Type="http://schemas.openxmlformats.org/officeDocument/2006/relationships/tags" Target="../tags/tag79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tags" Target="../tags/tag82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8.png"/><Relationship Id="rId53" Type="http://schemas.openxmlformats.org/officeDocument/2006/relationships/image" Target="../media/image20.png"/><Relationship Id="rId5" Type="http://schemas.openxmlformats.org/officeDocument/2006/relationships/tags" Target="../tags/tag55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image" Target="../media/image25.png"/><Relationship Id="rId43" Type="http://schemas.openxmlformats.org/officeDocument/2006/relationships/image" Target="../media/image6.png"/><Relationship Id="rId48" Type="http://schemas.openxmlformats.org/officeDocument/2006/relationships/image" Target="../media/image31.png"/><Relationship Id="rId56" Type="http://schemas.openxmlformats.org/officeDocument/2006/relationships/image" Target="../media/image34.png"/><Relationship Id="rId8" Type="http://schemas.openxmlformats.org/officeDocument/2006/relationships/tags" Target="../tags/tag58.xml"/><Relationship Id="rId51" Type="http://schemas.openxmlformats.org/officeDocument/2006/relationships/image" Target="../media/image18.png"/><Relationship Id="rId3" Type="http://schemas.openxmlformats.org/officeDocument/2006/relationships/tags" Target="../tags/tag53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29.png"/><Relationship Id="rId20" Type="http://schemas.openxmlformats.org/officeDocument/2006/relationships/tags" Target="../tags/tag70.xml"/><Relationship Id="rId41" Type="http://schemas.openxmlformats.org/officeDocument/2006/relationships/image" Target="../media/image5.png"/><Relationship Id="rId54" Type="http://schemas.openxmlformats.org/officeDocument/2006/relationships/image" Target="../media/image32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36" Type="http://schemas.openxmlformats.org/officeDocument/2006/relationships/image" Target="../media/image26.png"/><Relationship Id="rId49" Type="http://schemas.openxmlformats.org/officeDocument/2006/relationships/image" Target="../media/image14.png"/><Relationship Id="rId57" Type="http://schemas.openxmlformats.org/officeDocument/2006/relationships/image" Target="../media/image35.png"/><Relationship Id="rId10" Type="http://schemas.openxmlformats.org/officeDocument/2006/relationships/tags" Target="../tags/tag60.xml"/><Relationship Id="rId31" Type="http://schemas.openxmlformats.org/officeDocument/2006/relationships/tags" Target="../tags/tag81.xml"/><Relationship Id="rId44" Type="http://schemas.openxmlformats.org/officeDocument/2006/relationships/image" Target="../media/image27.png"/><Relationship Id="rId5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image" Target="../media/image1.png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50" Type="http://schemas.openxmlformats.org/officeDocument/2006/relationships/image" Target="../media/image13.png"/><Relationship Id="rId55" Type="http://schemas.openxmlformats.org/officeDocument/2006/relationships/image" Target="../media/image15.png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9" Type="http://schemas.openxmlformats.org/officeDocument/2006/relationships/tags" Target="../tags/tag111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18.png"/><Relationship Id="rId58" Type="http://schemas.openxmlformats.org/officeDocument/2006/relationships/image" Target="../media/image37.png"/><Relationship Id="rId5" Type="http://schemas.openxmlformats.org/officeDocument/2006/relationships/tags" Target="../tags/tag87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43" Type="http://schemas.openxmlformats.org/officeDocument/2006/relationships/image" Target="../media/image5.png"/><Relationship Id="rId48" Type="http://schemas.openxmlformats.org/officeDocument/2006/relationships/image" Target="../media/image11.png"/><Relationship Id="rId56" Type="http://schemas.openxmlformats.org/officeDocument/2006/relationships/image" Target="../media/image16.png"/><Relationship Id="rId8" Type="http://schemas.openxmlformats.org/officeDocument/2006/relationships/tags" Target="../tags/tag90.xml"/><Relationship Id="rId51" Type="http://schemas.openxmlformats.org/officeDocument/2006/relationships/image" Target="../media/image14.png"/><Relationship Id="rId3" Type="http://schemas.openxmlformats.org/officeDocument/2006/relationships/tags" Target="../tags/tag85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8.png"/><Relationship Id="rId59" Type="http://schemas.openxmlformats.org/officeDocument/2006/relationships/image" Target="../media/image20.png"/><Relationship Id="rId20" Type="http://schemas.openxmlformats.org/officeDocument/2006/relationships/tags" Target="../tags/tag102.xml"/><Relationship Id="rId41" Type="http://schemas.openxmlformats.org/officeDocument/2006/relationships/image" Target="../media/image3.png"/><Relationship Id="rId54" Type="http://schemas.openxmlformats.org/officeDocument/2006/relationships/image" Target="../media/image19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49" Type="http://schemas.openxmlformats.org/officeDocument/2006/relationships/image" Target="../media/image12.png"/><Relationship Id="rId57" Type="http://schemas.openxmlformats.org/officeDocument/2006/relationships/image" Target="../media/image36.png"/><Relationship Id="rId10" Type="http://schemas.openxmlformats.org/officeDocument/2006/relationships/tags" Target="../tags/tag92.xml"/><Relationship Id="rId31" Type="http://schemas.openxmlformats.org/officeDocument/2006/relationships/tags" Target="../tags/tag113.xml"/><Relationship Id="rId44" Type="http://schemas.openxmlformats.org/officeDocument/2006/relationships/image" Target="../media/image6.png"/><Relationship Id="rId5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55E4E-1C65-4675-A966-09105032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fr-CA" sz="3600" dirty="0"/>
              <a:t>Voici nos proposition d’avant la discussion avec le client</a:t>
            </a:r>
          </a:p>
        </p:txBody>
      </p:sp>
    </p:spTree>
    <p:extLst>
      <p:ext uri="{BB962C8B-B14F-4D97-AF65-F5344CB8AC3E}">
        <p14:creationId xmlns:p14="http://schemas.microsoft.com/office/powerpoint/2010/main" val="37774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 choisit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2" name="Image 4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5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445386" y="4644751"/>
            <a:ext cx="2360496" cy="352742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49" name="Image 4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8033695" y="4668612"/>
            <a:ext cx="1095904" cy="35167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4E3DA-4B6E-4E78-81E7-C891225C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fr-CA" dirty="0"/>
              <a:t>Choix final du client (écran à produire)</a:t>
            </a:r>
          </a:p>
        </p:txBody>
      </p:sp>
    </p:spTree>
    <p:extLst>
      <p:ext uri="{BB962C8B-B14F-4D97-AF65-F5344CB8AC3E}">
        <p14:creationId xmlns:p14="http://schemas.microsoft.com/office/powerpoint/2010/main" val="35063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5F7B03-26C7-4426-ADE5-A13CB7778510}"/>
              </a:ext>
            </a:extLst>
          </p:cNvPr>
          <p:cNvSpPr/>
          <p:nvPr/>
        </p:nvSpPr>
        <p:spPr>
          <a:xfrm>
            <a:off x="1027836" y="1787168"/>
            <a:ext cx="5396691" cy="347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9753A-3F6D-4DBE-ACA2-12587E2E05D9}"/>
              </a:ext>
            </a:extLst>
          </p:cNvPr>
          <p:cNvSpPr/>
          <p:nvPr/>
        </p:nvSpPr>
        <p:spPr>
          <a:xfrm>
            <a:off x="7473639" y="1475291"/>
            <a:ext cx="4327073" cy="4714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9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0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1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0901" y="620784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158185" y="741337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1804903" y="775989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1734823" y="1135179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>
            <a:cxnSpLocks/>
            <a:stCxn id="26" idx="1"/>
          </p:cNvCxnSpPr>
          <p:nvPr>
            <p:custDataLst>
              <p:tags r:id="rId8"/>
            </p:custDataLst>
          </p:nvPr>
        </p:nvCxnSpPr>
        <p:spPr>
          <a:xfrm flipV="1">
            <a:off x="156291" y="1672912"/>
            <a:ext cx="809542" cy="483779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56291" y="6295263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7" name="Imag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249960" y="1995225"/>
            <a:ext cx="5120587" cy="278178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370005" y="1707125"/>
            <a:ext cx="4677086" cy="296488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32513" y="2514973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32513" y="3150048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397848" y="3656135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41810" y="2499749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58588" y="3648173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47869" y="3061927"/>
            <a:ext cx="342948" cy="341209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112142" y="4672004"/>
            <a:ext cx="2839069" cy="576101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1496795" y="3376960"/>
              <a:ext cx="3479109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57101" y="4209440"/>
            <a:ext cx="342948" cy="34120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6173CBA-8ADB-4B09-A253-BEB0C7DCECB7}"/>
              </a:ext>
            </a:extLst>
          </p:cNvPr>
          <p:cNvGrpSpPr/>
          <p:nvPr/>
        </p:nvGrpSpPr>
        <p:grpSpPr>
          <a:xfrm>
            <a:off x="1041844" y="1271863"/>
            <a:ext cx="5382683" cy="594739"/>
            <a:chOff x="3382375" y="1302973"/>
            <a:chExt cx="5382683" cy="4818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5400F0-D53F-4965-8ABE-A31818D04B66}"/>
                </a:ext>
              </a:extLst>
            </p:cNvPr>
            <p:cNvSpPr/>
            <p:nvPr/>
          </p:nvSpPr>
          <p:spPr>
            <a:xfrm>
              <a:off x="3382375" y="1302973"/>
              <a:ext cx="5382683" cy="439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bg1"/>
                  </a:solidFill>
                </a:rPr>
                <a:t>Garderie des singes </a:t>
              </a:r>
            </a:p>
            <a:p>
              <a:r>
                <a:rPr lang="fr-CA" dirty="0">
                  <a:solidFill>
                    <a:schemeClr val="bg1"/>
                  </a:solidFill>
                </a:rPr>
                <a:t>Garderie 5-6 Ans</a:t>
              </a:r>
            </a:p>
          </p:txBody>
        </p:sp>
        <p:sp>
          <p:nvSpPr>
            <p:cNvPr id="29" name="ZoneTexte 28"/>
            <p:cNvSpPr txBox="1"/>
            <p:nvPr>
              <p:custDataLst>
                <p:tags r:id="rId37"/>
              </p:custDataLst>
            </p:nvPr>
          </p:nvSpPr>
          <p:spPr>
            <a:xfrm>
              <a:off x="7442575" y="1415478"/>
              <a:ext cx="1279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chemeClr val="bg1"/>
                  </a:solidFill>
                </a:rPr>
                <a:t>Postes : 3/3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AEB3325-26D1-417B-8512-6A6BB9A484E9}"/>
              </a:ext>
            </a:extLst>
          </p:cNvPr>
          <p:cNvGrpSpPr/>
          <p:nvPr/>
        </p:nvGrpSpPr>
        <p:grpSpPr>
          <a:xfrm>
            <a:off x="1025595" y="5265130"/>
            <a:ext cx="5382683" cy="616928"/>
            <a:chOff x="3357737" y="1351082"/>
            <a:chExt cx="5382683" cy="439809"/>
          </a:xfrm>
          <a:solidFill>
            <a:schemeClr val="bg1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EDD04A9-4811-4606-B57D-4415519EB9E5}"/>
                </a:ext>
              </a:extLst>
            </p:cNvPr>
            <p:cNvSpPr/>
            <p:nvPr/>
          </p:nvSpPr>
          <p:spPr>
            <a:xfrm>
              <a:off x="3357737" y="1351082"/>
              <a:ext cx="5382683" cy="43980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Garderie des singes 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Garderie 7-8 Ans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34CCC5D8-9186-42A3-8E31-B61A1B0B8088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7345026" y="1497888"/>
              <a:ext cx="1332352" cy="2632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Postes  : 0/3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6874DCD-9E93-40FE-863D-B0F8CC74465A}"/>
              </a:ext>
            </a:extLst>
          </p:cNvPr>
          <p:cNvSpPr/>
          <p:nvPr/>
        </p:nvSpPr>
        <p:spPr>
          <a:xfrm>
            <a:off x="1025066" y="5882131"/>
            <a:ext cx="5399461" cy="439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6E10E87-480B-4E6C-A626-E7235E7ABCC7}"/>
              </a:ext>
            </a:extLst>
          </p:cNvPr>
          <p:cNvGrpSpPr/>
          <p:nvPr/>
        </p:nvGrpSpPr>
        <p:grpSpPr>
          <a:xfrm>
            <a:off x="5593930" y="58613"/>
            <a:ext cx="2705422" cy="1208529"/>
            <a:chOff x="124574" y="860832"/>
            <a:chExt cx="2705422" cy="120852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629BB9E-0C35-4CD4-B525-C143F257D9EF}"/>
                </a:ext>
              </a:extLst>
            </p:cNvPr>
            <p:cNvGrpSpPr/>
            <p:nvPr/>
          </p:nvGrpSpPr>
          <p:grpSpPr>
            <a:xfrm>
              <a:off x="124574" y="860832"/>
              <a:ext cx="2673703" cy="1208529"/>
              <a:chOff x="124574" y="860832"/>
              <a:chExt cx="2673703" cy="1208529"/>
            </a:xfrm>
          </p:grpSpPr>
          <p:pic>
            <p:nvPicPr>
              <p:cNvPr id="47" name="Image 46"/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55"/>
              <a:stretch>
                <a:fillRect/>
              </a:stretch>
            </p:blipFill>
            <p:spPr>
              <a:xfrm>
                <a:off x="124574" y="860832"/>
                <a:ext cx="2673703" cy="1208529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56"/>
              <a:stretch>
                <a:fillRect/>
              </a:stretch>
            </p:blipFill>
            <p:spPr>
              <a:xfrm>
                <a:off x="157113" y="1109463"/>
                <a:ext cx="2556990" cy="775372"/>
              </a:xfrm>
              <a:prstGeom prst="rect">
                <a:avLst/>
              </a:prstGeom>
            </p:spPr>
          </p:pic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0938645-8899-4B55-A3A6-A564F58D4E06}"/>
                </a:ext>
              </a:extLst>
            </p:cNvPr>
            <p:cNvSpPr txBox="1"/>
            <p:nvPr/>
          </p:nvSpPr>
          <p:spPr>
            <a:xfrm>
              <a:off x="179912" y="1063099"/>
              <a:ext cx="26500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/>
                <a:t>Programme: Technique d’éducation à l’enfance</a:t>
              </a:r>
            </a:p>
            <a:p>
              <a:r>
                <a:rPr lang="fr-CA" sz="1000" dirty="0"/>
                <a:t>Age: 18</a:t>
              </a:r>
            </a:p>
            <a:p>
              <a:r>
                <a:rPr lang="fr-CA" sz="1000" dirty="0"/>
                <a:t>Sexe: Masculin</a:t>
              </a:r>
            </a:p>
            <a:p>
              <a:endParaRPr lang="fr-CA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F1EFF-4DBC-4564-80A9-8BFDA67E295A}"/>
              </a:ext>
            </a:extLst>
          </p:cNvPr>
          <p:cNvSpPr/>
          <p:nvPr/>
        </p:nvSpPr>
        <p:spPr>
          <a:xfrm>
            <a:off x="4648397" y="4135704"/>
            <a:ext cx="555874" cy="41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Veto</a:t>
            </a: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7819E4D6-2F95-43BA-81B8-CF41E64AF14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50446" y="4238308"/>
            <a:ext cx="238158" cy="276264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2A8E7B23-6465-4716-B7D5-15DCCE4E8009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7606633" y="1535436"/>
            <a:ext cx="4061084" cy="2574386"/>
          </a:xfrm>
          <a:prstGeom prst="rect">
            <a:avLst/>
          </a:prstGeom>
        </p:spPr>
      </p:pic>
      <p:cxnSp>
        <p:nvCxnSpPr>
          <p:cNvPr id="45" name="Connecteur droit avec flèche 44"/>
          <p:cNvCxnSpPr>
            <a:cxnSpLocks/>
            <a:stCxn id="9" idx="3"/>
            <a:endCxn id="85" idx="3"/>
          </p:cNvCxnSpPr>
          <p:nvPr>
            <p:custDataLst>
              <p:tags r:id="rId23"/>
            </p:custDataLst>
          </p:nvPr>
        </p:nvCxnSpPr>
        <p:spPr>
          <a:xfrm flipH="1">
            <a:off x="8191004" y="676379"/>
            <a:ext cx="108348" cy="1719362"/>
          </a:xfrm>
          <a:prstGeom prst="curvedConnector3">
            <a:avLst>
              <a:gd name="adj1" fmla="val -21098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>
            <a:extLst>
              <a:ext uri="{FF2B5EF4-FFF2-40B4-BE49-F238E27FC236}">
                <a16:creationId xmlns:a16="http://schemas.microsoft.com/office/drawing/2014/main" id="{E1A2ECDB-D685-41C9-817A-A92B52F3014D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48056" y="2225136"/>
            <a:ext cx="342948" cy="34120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EB0DB73D-39C2-497C-B69D-CD972F80DCEE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64834" y="3230947"/>
            <a:ext cx="342948" cy="341209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F67B1381-80D9-4F55-BC9F-A5CBD6BB36E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54115" y="2711813"/>
            <a:ext cx="342948" cy="341209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5C831540-E22C-4898-B4A1-5F94C5D2CF24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71736" y="3733491"/>
            <a:ext cx="342948" cy="341209"/>
          </a:xfrm>
          <a:prstGeom prst="rect">
            <a:avLst/>
          </a:prstGeom>
        </p:spPr>
      </p:pic>
      <p:sp>
        <p:nvSpPr>
          <p:cNvPr id="95" name="ZoneTexte 94">
            <a:extLst>
              <a:ext uri="{FF2B5EF4-FFF2-40B4-BE49-F238E27FC236}">
                <a16:creationId xmlns:a16="http://schemas.microsoft.com/office/drawing/2014/main" id="{8E2FE0AA-696A-4E73-B002-B3046737BAF3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760468" y="810504"/>
            <a:ext cx="31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 non-assigné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39C6026C-52B1-4591-B620-B2669BDB2CB2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8815188" y="1177334"/>
            <a:ext cx="2510479" cy="45719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6FE8AB18-BB15-4193-86BD-F6E83B87DE92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8299352" y="784571"/>
            <a:ext cx="428685" cy="438211"/>
          </a:xfrm>
          <a:prstGeom prst="rect">
            <a:avLst/>
          </a:prstGeom>
        </p:spPr>
      </p:pic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6045B117-4F36-4435-973F-6C3B72616511}"/>
              </a:ext>
            </a:extLst>
          </p:cNvPr>
          <p:cNvCxnSpPr>
            <a:cxnSpLocks/>
          </p:cNvCxnSpPr>
          <p:nvPr/>
        </p:nvCxnSpPr>
        <p:spPr>
          <a:xfrm rot="5400000">
            <a:off x="8421996" y="1469959"/>
            <a:ext cx="438427" cy="5374995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 98">
            <a:extLst>
              <a:ext uri="{FF2B5EF4-FFF2-40B4-BE49-F238E27FC236}">
                <a16:creationId xmlns:a16="http://schemas.microsoft.com/office/drawing/2014/main" id="{8134BFE0-0ADB-4DA2-999A-FF625D660FBE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079812" y="4903816"/>
            <a:ext cx="1290735" cy="30370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CAD7AB48-94C8-4FC6-946A-33143AD0ADD5}"/>
              </a:ext>
            </a:extLst>
          </p:cNvPr>
          <p:cNvSpPr/>
          <p:nvPr/>
        </p:nvSpPr>
        <p:spPr>
          <a:xfrm>
            <a:off x="10544131" y="2266053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0078F2-9F1E-4DB3-9B13-F8CDF39F84C4}"/>
              </a:ext>
            </a:extLst>
          </p:cNvPr>
          <p:cNvSpPr/>
          <p:nvPr/>
        </p:nvSpPr>
        <p:spPr>
          <a:xfrm>
            <a:off x="10535939" y="2710283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2F4B98-A2DA-49EB-B1BB-F6E4512BB603}"/>
              </a:ext>
            </a:extLst>
          </p:cNvPr>
          <p:cNvSpPr/>
          <p:nvPr/>
        </p:nvSpPr>
        <p:spPr>
          <a:xfrm>
            <a:off x="10578048" y="3215938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E9D0CD-E2FB-4FE6-8CB3-EC0A305D893B}"/>
              </a:ext>
            </a:extLst>
          </p:cNvPr>
          <p:cNvSpPr/>
          <p:nvPr/>
        </p:nvSpPr>
        <p:spPr>
          <a:xfrm>
            <a:off x="10529107" y="3719964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9" name="Image 4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640041" y="2212283"/>
            <a:ext cx="1001475" cy="321370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3851D5C6-49BA-469B-8F2F-0172C8E5810B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644568" y="2725680"/>
            <a:ext cx="1001475" cy="321370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5CF9A844-CD92-4312-9C5C-FB5BF6DCE708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640042" y="3625814"/>
            <a:ext cx="1001475" cy="321370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131E336E-5371-4A10-B4BF-BFB1B57B330B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642690" y="3194777"/>
            <a:ext cx="1001475" cy="32137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55B759C6-9E8B-41E3-8E97-66190BA784B0}"/>
              </a:ext>
            </a:extLst>
          </p:cNvPr>
          <p:cNvSpPr/>
          <p:nvPr/>
        </p:nvSpPr>
        <p:spPr>
          <a:xfrm>
            <a:off x="10484727" y="1543294"/>
            <a:ext cx="411699" cy="48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3915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146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Voici nos proposition d’avant la discussion avec le client</vt:lpstr>
      <vt:lpstr>Présentation PowerPoint</vt:lpstr>
      <vt:lpstr>Présentation PowerPoint</vt:lpstr>
      <vt:lpstr>Présentation PowerPoint</vt:lpstr>
      <vt:lpstr>Choix final du client (écran à produire)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Pier-Luc Nadeau</dc:creator>
  <cp:lastModifiedBy>Pier-Luc Nadeau</cp:lastModifiedBy>
  <cp:revision>12</cp:revision>
  <dcterms:created xsi:type="dcterms:W3CDTF">2020-05-04T17:36:18Z</dcterms:created>
  <dcterms:modified xsi:type="dcterms:W3CDTF">2020-05-04T20:13:44Z</dcterms:modified>
</cp:coreProperties>
</file>