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64" r:id="rId4"/>
    <p:sldId id="268" r:id="rId5"/>
    <p:sldId id="261" r:id="rId6"/>
    <p:sldId id="262" r:id="rId7"/>
    <p:sldId id="265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png"/><Relationship Id="rId18" Type="http://schemas.openxmlformats.org/officeDocument/2006/relationships/image" Target="../media/image27.png"/><Relationship Id="rId26" Type="http://schemas.openxmlformats.org/officeDocument/2006/relationships/image" Target="../media/image43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36.png"/><Relationship Id="rId25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</a:p>
          <a:p>
            <a:r>
              <a:rPr lang="fr-CA" sz="1000" dirty="0" smtClean="0"/>
              <a:t>Si </a:t>
            </a:r>
            <a:r>
              <a:rPr lang="fr-CA" sz="1000" smtClean="0"/>
              <a:t>aucune flèche</a:t>
            </a:r>
            <a:r>
              <a:rPr lang="fr-CA" sz="1000" dirty="0" smtClean="0"/>
              <a:t>: Toute la page</a:t>
            </a:r>
          </a:p>
          <a:p>
            <a:r>
              <a:rPr lang="fr-CA" sz="1000" dirty="0" smtClean="0"/>
              <a:t>Si flèche: </a:t>
            </a:r>
            <a:r>
              <a:rPr lang="fr-CA" sz="1000" dirty="0" smtClean="0"/>
              <a:t>É</a:t>
            </a:r>
            <a:r>
              <a:rPr lang="fr-CA" sz="1000" dirty="0" smtClean="0"/>
              <a:t>lément pointé seulement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711262" y="615945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628" y="6208479"/>
            <a:ext cx="1343212" cy="3715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929996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1859916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206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2657956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662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2111435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86" name="ZoneTexte 85"/>
          <p:cNvSpPr txBox="1"/>
          <p:nvPr/>
        </p:nvSpPr>
        <p:spPr>
          <a:xfrm>
            <a:off x="1753987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7731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8034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2726576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1408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8034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2061558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82792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2657956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77250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277691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46771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1205349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3240578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623317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</a:t>
            </a:r>
            <a:r>
              <a:rPr lang="fr-CA" dirty="0" smtClean="0">
                <a:solidFill>
                  <a:srgbClr val="036AB1"/>
                </a:solidFill>
              </a:rPr>
              <a:t>dans ce milieu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16356" y="1356723"/>
            <a:ext cx="6579157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7909090" y="1151533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3887218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9184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3467425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Numéro civique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849811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3544375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Code postal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852872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Ville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3665912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Province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814665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Pays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3337484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/>
        </p:nvGrpSpPr>
        <p:grpSpPr>
          <a:xfrm>
            <a:off x="5332982" y="1376841"/>
            <a:ext cx="6387963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Milieu de s</a:t>
            </a:r>
            <a:r>
              <a:rPr lang="fr-CA" dirty="0" smtClean="0">
                <a:solidFill>
                  <a:srgbClr val="036AB1"/>
                </a:solidFill>
              </a:rPr>
              <a:t>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3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4206" y="6294017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996" y="6182941"/>
            <a:ext cx="1343212" cy="3715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Milieu de stage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 de poste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Statut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début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fin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/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/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/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1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3783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31115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0"/>
          <a:srcRect t="25662"/>
          <a:stretch/>
        </p:blipFill>
        <p:spPr>
          <a:xfrm>
            <a:off x="5729261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22443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31989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8046268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Et</a:t>
            </a:r>
            <a:endParaRPr lang="fr-CA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726209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Stage entre :</a:t>
            </a:r>
            <a:endParaRPr lang="fr-CA" sz="12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Actif:</a:t>
            </a:r>
            <a:endParaRPr lang="fr-CA" sz="1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4777333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Période:</a:t>
            </a:r>
            <a:endParaRPr lang="fr-CA" sz="10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/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/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/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/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/>
        </p:nvCxnSpPr>
        <p:spPr>
          <a:xfrm flipH="1">
            <a:off x="9091450" y="1289264"/>
            <a:ext cx="957388" cy="77526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/>
        </p:nvCxnSpPr>
        <p:spPr>
          <a:xfrm flipH="1">
            <a:off x="7900724" y="1289264"/>
            <a:ext cx="2148114" cy="8003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326</Words>
  <Application>Microsoft Office PowerPoint</Application>
  <PresentationFormat>Grand écran</PresentationFormat>
  <Paragraphs>117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49</cp:revision>
  <dcterms:created xsi:type="dcterms:W3CDTF">2020-03-09T19:23:40Z</dcterms:created>
  <dcterms:modified xsi:type="dcterms:W3CDTF">2020-03-11T20:17:34Z</dcterms:modified>
</cp:coreProperties>
</file>