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60" r:id="rId3"/>
    <p:sldId id="256" r:id="rId4"/>
    <p:sldId id="264" r:id="rId5"/>
    <p:sldId id="267" r:id="rId6"/>
    <p:sldId id="261" r:id="rId7"/>
    <p:sldId id="262" r:id="rId8"/>
    <p:sldId id="265" r:id="rId9"/>
    <p:sldId id="271" r:id="rId10"/>
    <p:sldId id="272" r:id="rId11"/>
    <p:sldId id="27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100" d="100"/>
          <a:sy n="100" d="100"/>
        </p:scale>
        <p:origin x="-1080" y="2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C4D3D-7E0D-4ED3-B610-3E5FDACC8A4D}" type="datetimeFigureOut">
              <a:rPr lang="fr-CA" smtClean="0"/>
              <a:t>2020-03-13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0E452-A48E-4F08-B677-1EE3C169889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335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92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601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786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218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125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7991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2020-03-13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687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2020-03-13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077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2020-03-13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021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690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31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37C9-57C9-4E74-9BE9-5A5CF4DA06F6}" type="datetimeFigureOut">
              <a:rPr lang="fr-CA" smtClean="0"/>
              <a:t>2020-03-13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051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../media/image11.png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image" Target="../media/image6.png"/><Relationship Id="rId42" Type="http://schemas.openxmlformats.org/officeDocument/2006/relationships/image" Target="../media/image14.png"/><Relationship Id="rId47" Type="http://schemas.openxmlformats.org/officeDocument/2006/relationships/image" Target="../media/image19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5.png"/><Relationship Id="rId38" Type="http://schemas.openxmlformats.org/officeDocument/2006/relationships/image" Target="../media/image10.png"/><Relationship Id="rId46" Type="http://schemas.openxmlformats.org/officeDocument/2006/relationships/image" Target="../media/image18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1.png"/><Relationship Id="rId41" Type="http://schemas.openxmlformats.org/officeDocument/2006/relationships/image" Target="../media/image1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4.png"/><Relationship Id="rId37" Type="http://schemas.openxmlformats.org/officeDocument/2006/relationships/image" Target="../media/image9.png"/><Relationship Id="rId40" Type="http://schemas.openxmlformats.org/officeDocument/2006/relationships/image" Target="../media/image12.png"/><Relationship Id="rId45" Type="http://schemas.openxmlformats.org/officeDocument/2006/relationships/image" Target="../media/image17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1.xml"/><Relationship Id="rId36" Type="http://schemas.openxmlformats.org/officeDocument/2006/relationships/image" Target="../media/image8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3.png"/><Relationship Id="rId44" Type="http://schemas.openxmlformats.org/officeDocument/2006/relationships/image" Target="../media/image1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2.png"/><Relationship Id="rId35" Type="http://schemas.openxmlformats.org/officeDocument/2006/relationships/image" Target="../media/image7.png"/><Relationship Id="rId43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40.xml"/><Relationship Id="rId13" Type="http://schemas.openxmlformats.org/officeDocument/2006/relationships/tags" Target="../tags/tag345.xml"/><Relationship Id="rId18" Type="http://schemas.openxmlformats.org/officeDocument/2006/relationships/tags" Target="../tags/tag350.xml"/><Relationship Id="rId26" Type="http://schemas.openxmlformats.org/officeDocument/2006/relationships/image" Target="../media/image5.png"/><Relationship Id="rId3" Type="http://schemas.openxmlformats.org/officeDocument/2006/relationships/tags" Target="../tags/tag335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339.xml"/><Relationship Id="rId12" Type="http://schemas.openxmlformats.org/officeDocument/2006/relationships/tags" Target="../tags/tag344.xml"/><Relationship Id="rId17" Type="http://schemas.openxmlformats.org/officeDocument/2006/relationships/tags" Target="../tags/tag349.xml"/><Relationship Id="rId25" Type="http://schemas.openxmlformats.org/officeDocument/2006/relationships/image" Target="../media/image4.png"/><Relationship Id="rId2" Type="http://schemas.openxmlformats.org/officeDocument/2006/relationships/tags" Target="../tags/tag334.xml"/><Relationship Id="rId16" Type="http://schemas.openxmlformats.org/officeDocument/2006/relationships/tags" Target="../tags/tag348.xml"/><Relationship Id="rId20" Type="http://schemas.openxmlformats.org/officeDocument/2006/relationships/tags" Target="../tags/tag352.xml"/><Relationship Id="rId29" Type="http://schemas.openxmlformats.org/officeDocument/2006/relationships/image" Target="../media/image8.png"/><Relationship Id="rId1" Type="http://schemas.openxmlformats.org/officeDocument/2006/relationships/tags" Target="../tags/tag333.xml"/><Relationship Id="rId6" Type="http://schemas.openxmlformats.org/officeDocument/2006/relationships/tags" Target="../tags/tag338.xml"/><Relationship Id="rId11" Type="http://schemas.openxmlformats.org/officeDocument/2006/relationships/tags" Target="../tags/tag343.xml"/><Relationship Id="rId24" Type="http://schemas.openxmlformats.org/officeDocument/2006/relationships/image" Target="../media/image3.png"/><Relationship Id="rId32" Type="http://schemas.openxmlformats.org/officeDocument/2006/relationships/image" Target="../media/image60.png"/><Relationship Id="rId5" Type="http://schemas.openxmlformats.org/officeDocument/2006/relationships/tags" Target="../tags/tag337.xml"/><Relationship Id="rId15" Type="http://schemas.openxmlformats.org/officeDocument/2006/relationships/tags" Target="../tags/tag347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10" Type="http://schemas.openxmlformats.org/officeDocument/2006/relationships/tags" Target="../tags/tag342.xml"/><Relationship Id="rId19" Type="http://schemas.openxmlformats.org/officeDocument/2006/relationships/tags" Target="../tags/tag351.xml"/><Relationship Id="rId31" Type="http://schemas.openxmlformats.org/officeDocument/2006/relationships/image" Target="../media/image59.png"/><Relationship Id="rId4" Type="http://schemas.openxmlformats.org/officeDocument/2006/relationships/tags" Target="../tags/tag336.xml"/><Relationship Id="rId9" Type="http://schemas.openxmlformats.org/officeDocument/2006/relationships/tags" Target="../tags/tag341.xml"/><Relationship Id="rId14" Type="http://schemas.openxmlformats.org/officeDocument/2006/relationships/tags" Target="../tags/tag346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365.xml"/><Relationship Id="rId18" Type="http://schemas.openxmlformats.org/officeDocument/2006/relationships/tags" Target="../tags/tag370.xml"/><Relationship Id="rId26" Type="http://schemas.openxmlformats.org/officeDocument/2006/relationships/tags" Target="../tags/tag378.xml"/><Relationship Id="rId39" Type="http://schemas.openxmlformats.org/officeDocument/2006/relationships/image" Target="../media/image3.png"/><Relationship Id="rId21" Type="http://schemas.openxmlformats.org/officeDocument/2006/relationships/tags" Target="../tags/tag373.xml"/><Relationship Id="rId34" Type="http://schemas.openxmlformats.org/officeDocument/2006/relationships/image" Target="../media/image61.png"/><Relationship Id="rId42" Type="http://schemas.openxmlformats.org/officeDocument/2006/relationships/image" Target="../media/image8.png"/><Relationship Id="rId47" Type="http://schemas.openxmlformats.org/officeDocument/2006/relationships/image" Target="../media/image64.png"/><Relationship Id="rId50" Type="http://schemas.openxmlformats.org/officeDocument/2006/relationships/image" Target="../media/image66.png"/><Relationship Id="rId55" Type="http://schemas.openxmlformats.org/officeDocument/2006/relationships/image" Target="../media/image35.png"/><Relationship Id="rId7" Type="http://schemas.openxmlformats.org/officeDocument/2006/relationships/tags" Target="../tags/tag359.xml"/><Relationship Id="rId12" Type="http://schemas.openxmlformats.org/officeDocument/2006/relationships/tags" Target="../tags/tag364.xml"/><Relationship Id="rId17" Type="http://schemas.openxmlformats.org/officeDocument/2006/relationships/tags" Target="../tags/tag369.xml"/><Relationship Id="rId25" Type="http://schemas.openxmlformats.org/officeDocument/2006/relationships/tags" Target="../tags/tag377.xml"/><Relationship Id="rId33" Type="http://schemas.openxmlformats.org/officeDocument/2006/relationships/slideLayout" Target="../slideLayouts/slideLayout1.xml"/><Relationship Id="rId38" Type="http://schemas.openxmlformats.org/officeDocument/2006/relationships/image" Target="../media/image2.png"/><Relationship Id="rId46" Type="http://schemas.openxmlformats.org/officeDocument/2006/relationships/image" Target="../media/image31.png"/><Relationship Id="rId2" Type="http://schemas.openxmlformats.org/officeDocument/2006/relationships/tags" Target="../tags/tag354.xml"/><Relationship Id="rId16" Type="http://schemas.openxmlformats.org/officeDocument/2006/relationships/tags" Target="../tags/tag368.xml"/><Relationship Id="rId20" Type="http://schemas.openxmlformats.org/officeDocument/2006/relationships/tags" Target="../tags/tag372.xml"/><Relationship Id="rId29" Type="http://schemas.openxmlformats.org/officeDocument/2006/relationships/tags" Target="../tags/tag381.xml"/><Relationship Id="rId41" Type="http://schemas.openxmlformats.org/officeDocument/2006/relationships/image" Target="../media/image5.png"/><Relationship Id="rId54" Type="http://schemas.openxmlformats.org/officeDocument/2006/relationships/image" Target="../media/image34.png"/><Relationship Id="rId1" Type="http://schemas.openxmlformats.org/officeDocument/2006/relationships/tags" Target="../tags/tag353.xml"/><Relationship Id="rId6" Type="http://schemas.openxmlformats.org/officeDocument/2006/relationships/tags" Target="../tags/tag358.xml"/><Relationship Id="rId11" Type="http://schemas.openxmlformats.org/officeDocument/2006/relationships/tags" Target="../tags/tag363.xml"/><Relationship Id="rId24" Type="http://schemas.openxmlformats.org/officeDocument/2006/relationships/tags" Target="../tags/tag376.xml"/><Relationship Id="rId32" Type="http://schemas.openxmlformats.org/officeDocument/2006/relationships/tags" Target="../tags/tag384.xml"/><Relationship Id="rId37" Type="http://schemas.openxmlformats.org/officeDocument/2006/relationships/image" Target="../media/image1.png"/><Relationship Id="rId40" Type="http://schemas.openxmlformats.org/officeDocument/2006/relationships/image" Target="../media/image4.png"/><Relationship Id="rId45" Type="http://schemas.openxmlformats.org/officeDocument/2006/relationships/image" Target="../media/image30.png"/><Relationship Id="rId53" Type="http://schemas.openxmlformats.org/officeDocument/2006/relationships/image" Target="../media/image52.png"/><Relationship Id="rId5" Type="http://schemas.openxmlformats.org/officeDocument/2006/relationships/tags" Target="../tags/tag357.xml"/><Relationship Id="rId15" Type="http://schemas.openxmlformats.org/officeDocument/2006/relationships/tags" Target="../tags/tag367.xml"/><Relationship Id="rId23" Type="http://schemas.openxmlformats.org/officeDocument/2006/relationships/tags" Target="../tags/tag375.xml"/><Relationship Id="rId28" Type="http://schemas.openxmlformats.org/officeDocument/2006/relationships/tags" Target="../tags/tag380.xml"/><Relationship Id="rId36" Type="http://schemas.openxmlformats.org/officeDocument/2006/relationships/image" Target="../media/image63.png"/><Relationship Id="rId49" Type="http://schemas.openxmlformats.org/officeDocument/2006/relationships/image" Target="../media/image14.png"/><Relationship Id="rId57" Type="http://schemas.openxmlformats.org/officeDocument/2006/relationships/image" Target="../media/image70.png"/><Relationship Id="rId10" Type="http://schemas.openxmlformats.org/officeDocument/2006/relationships/tags" Target="../tags/tag362.xml"/><Relationship Id="rId19" Type="http://schemas.openxmlformats.org/officeDocument/2006/relationships/tags" Target="../tags/tag371.xml"/><Relationship Id="rId31" Type="http://schemas.openxmlformats.org/officeDocument/2006/relationships/tags" Target="../tags/tag383.xml"/><Relationship Id="rId44" Type="http://schemas.openxmlformats.org/officeDocument/2006/relationships/image" Target="../media/image24.png"/><Relationship Id="rId52" Type="http://schemas.openxmlformats.org/officeDocument/2006/relationships/image" Target="../media/image68.png"/><Relationship Id="rId4" Type="http://schemas.openxmlformats.org/officeDocument/2006/relationships/tags" Target="../tags/tag356.xml"/><Relationship Id="rId9" Type="http://schemas.openxmlformats.org/officeDocument/2006/relationships/tags" Target="../tags/tag361.xml"/><Relationship Id="rId14" Type="http://schemas.openxmlformats.org/officeDocument/2006/relationships/tags" Target="../tags/tag366.xml"/><Relationship Id="rId22" Type="http://schemas.openxmlformats.org/officeDocument/2006/relationships/tags" Target="../tags/tag374.xml"/><Relationship Id="rId27" Type="http://schemas.openxmlformats.org/officeDocument/2006/relationships/tags" Target="../tags/tag379.xml"/><Relationship Id="rId30" Type="http://schemas.openxmlformats.org/officeDocument/2006/relationships/tags" Target="../tags/tag382.xml"/><Relationship Id="rId35" Type="http://schemas.openxmlformats.org/officeDocument/2006/relationships/image" Target="../media/image62.png"/><Relationship Id="rId43" Type="http://schemas.openxmlformats.org/officeDocument/2006/relationships/image" Target="../media/image6.png"/><Relationship Id="rId48" Type="http://schemas.openxmlformats.org/officeDocument/2006/relationships/image" Target="../media/image65.png"/><Relationship Id="rId56" Type="http://schemas.openxmlformats.org/officeDocument/2006/relationships/image" Target="../media/image69.png"/><Relationship Id="rId8" Type="http://schemas.openxmlformats.org/officeDocument/2006/relationships/tags" Target="../tags/tag360.xml"/><Relationship Id="rId51" Type="http://schemas.openxmlformats.org/officeDocument/2006/relationships/image" Target="../media/image67.png"/><Relationship Id="rId3" Type="http://schemas.openxmlformats.org/officeDocument/2006/relationships/tags" Target="../tags/tag35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tags" Target="../tags/tag45.xml"/><Relationship Id="rId26" Type="http://schemas.openxmlformats.org/officeDocument/2006/relationships/tags" Target="../tags/tag53.xml"/><Relationship Id="rId39" Type="http://schemas.openxmlformats.org/officeDocument/2006/relationships/image" Target="../media/image20.png"/><Relationship Id="rId3" Type="http://schemas.openxmlformats.org/officeDocument/2006/relationships/tags" Target="../tags/tag30.xml"/><Relationship Id="rId21" Type="http://schemas.openxmlformats.org/officeDocument/2006/relationships/tags" Target="../tags/tag48.xml"/><Relationship Id="rId34" Type="http://schemas.openxmlformats.org/officeDocument/2006/relationships/image" Target="../media/image2.png"/><Relationship Id="rId42" Type="http://schemas.openxmlformats.org/officeDocument/2006/relationships/image" Target="../media/image6.png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5" Type="http://schemas.openxmlformats.org/officeDocument/2006/relationships/tags" Target="../tags/tag52.xml"/><Relationship Id="rId33" Type="http://schemas.openxmlformats.org/officeDocument/2006/relationships/image" Target="../media/image1.png"/><Relationship Id="rId38" Type="http://schemas.openxmlformats.org/officeDocument/2006/relationships/image" Target="../media/image8.png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0" Type="http://schemas.openxmlformats.org/officeDocument/2006/relationships/tags" Target="../tags/tag47.xml"/><Relationship Id="rId29" Type="http://schemas.openxmlformats.org/officeDocument/2006/relationships/tags" Target="../tags/tag56.xml"/><Relationship Id="rId41" Type="http://schemas.openxmlformats.org/officeDocument/2006/relationships/image" Target="../media/image22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tags" Target="../tags/tag51.xml"/><Relationship Id="rId32" Type="http://schemas.openxmlformats.org/officeDocument/2006/relationships/slideLayout" Target="../slideLayouts/slideLayout1.xml"/><Relationship Id="rId37" Type="http://schemas.openxmlformats.org/officeDocument/2006/relationships/image" Target="../media/image5.png"/><Relationship Id="rId40" Type="http://schemas.openxmlformats.org/officeDocument/2006/relationships/image" Target="../media/image21.png"/><Relationship Id="rId45" Type="http://schemas.openxmlformats.org/officeDocument/2006/relationships/image" Target="../media/image25.png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23" Type="http://schemas.openxmlformats.org/officeDocument/2006/relationships/tags" Target="../tags/tag50.xml"/><Relationship Id="rId28" Type="http://schemas.openxmlformats.org/officeDocument/2006/relationships/tags" Target="../tags/tag55.xml"/><Relationship Id="rId36" Type="http://schemas.openxmlformats.org/officeDocument/2006/relationships/image" Target="../media/image4.png"/><Relationship Id="rId10" Type="http://schemas.openxmlformats.org/officeDocument/2006/relationships/tags" Target="../tags/tag37.xml"/><Relationship Id="rId19" Type="http://schemas.openxmlformats.org/officeDocument/2006/relationships/tags" Target="../tags/tag46.xml"/><Relationship Id="rId31" Type="http://schemas.openxmlformats.org/officeDocument/2006/relationships/tags" Target="../tags/tag58.xml"/><Relationship Id="rId44" Type="http://schemas.openxmlformats.org/officeDocument/2006/relationships/image" Target="../media/image24.png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tags" Target="../tags/tag49.xml"/><Relationship Id="rId27" Type="http://schemas.openxmlformats.org/officeDocument/2006/relationships/tags" Target="../tags/tag54.xml"/><Relationship Id="rId30" Type="http://schemas.openxmlformats.org/officeDocument/2006/relationships/tags" Target="../tags/tag57.xml"/><Relationship Id="rId35" Type="http://schemas.openxmlformats.org/officeDocument/2006/relationships/image" Target="../media/image3.png"/><Relationship Id="rId43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18" Type="http://schemas.openxmlformats.org/officeDocument/2006/relationships/tags" Target="../tags/tag76.xml"/><Relationship Id="rId26" Type="http://schemas.openxmlformats.org/officeDocument/2006/relationships/tags" Target="../tags/tag84.xml"/><Relationship Id="rId39" Type="http://schemas.openxmlformats.org/officeDocument/2006/relationships/image" Target="../media/image20.png"/><Relationship Id="rId3" Type="http://schemas.openxmlformats.org/officeDocument/2006/relationships/tags" Target="../tags/tag61.xml"/><Relationship Id="rId21" Type="http://schemas.openxmlformats.org/officeDocument/2006/relationships/tags" Target="../tags/tag79.xml"/><Relationship Id="rId34" Type="http://schemas.openxmlformats.org/officeDocument/2006/relationships/image" Target="../media/image2.png"/><Relationship Id="rId42" Type="http://schemas.openxmlformats.org/officeDocument/2006/relationships/image" Target="../media/image6.png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tags" Target="../tags/tag75.xml"/><Relationship Id="rId25" Type="http://schemas.openxmlformats.org/officeDocument/2006/relationships/tags" Target="../tags/tag83.xml"/><Relationship Id="rId33" Type="http://schemas.openxmlformats.org/officeDocument/2006/relationships/image" Target="../media/image1.png"/><Relationship Id="rId38" Type="http://schemas.openxmlformats.org/officeDocument/2006/relationships/image" Target="../media/image8.png"/><Relationship Id="rId2" Type="http://schemas.openxmlformats.org/officeDocument/2006/relationships/tags" Target="../tags/tag60.xml"/><Relationship Id="rId16" Type="http://schemas.openxmlformats.org/officeDocument/2006/relationships/tags" Target="../tags/tag74.xml"/><Relationship Id="rId20" Type="http://schemas.openxmlformats.org/officeDocument/2006/relationships/tags" Target="../tags/tag78.xml"/><Relationship Id="rId29" Type="http://schemas.openxmlformats.org/officeDocument/2006/relationships/tags" Target="../tags/tag87.xml"/><Relationship Id="rId41" Type="http://schemas.openxmlformats.org/officeDocument/2006/relationships/image" Target="../media/image22.png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24" Type="http://schemas.openxmlformats.org/officeDocument/2006/relationships/tags" Target="../tags/tag82.xml"/><Relationship Id="rId32" Type="http://schemas.openxmlformats.org/officeDocument/2006/relationships/slideLayout" Target="../slideLayouts/slideLayout1.xml"/><Relationship Id="rId37" Type="http://schemas.openxmlformats.org/officeDocument/2006/relationships/image" Target="../media/image5.png"/><Relationship Id="rId40" Type="http://schemas.openxmlformats.org/officeDocument/2006/relationships/image" Target="../media/image21.png"/><Relationship Id="rId45" Type="http://schemas.openxmlformats.org/officeDocument/2006/relationships/image" Target="../media/image25.png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23" Type="http://schemas.openxmlformats.org/officeDocument/2006/relationships/tags" Target="../tags/tag81.xml"/><Relationship Id="rId28" Type="http://schemas.openxmlformats.org/officeDocument/2006/relationships/tags" Target="../tags/tag86.xml"/><Relationship Id="rId36" Type="http://schemas.openxmlformats.org/officeDocument/2006/relationships/image" Target="../media/image4.png"/><Relationship Id="rId10" Type="http://schemas.openxmlformats.org/officeDocument/2006/relationships/tags" Target="../tags/tag68.xml"/><Relationship Id="rId19" Type="http://schemas.openxmlformats.org/officeDocument/2006/relationships/tags" Target="../tags/tag77.xml"/><Relationship Id="rId31" Type="http://schemas.openxmlformats.org/officeDocument/2006/relationships/tags" Target="../tags/tag89.xml"/><Relationship Id="rId44" Type="http://schemas.openxmlformats.org/officeDocument/2006/relationships/image" Target="../media/image27.png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Relationship Id="rId22" Type="http://schemas.openxmlformats.org/officeDocument/2006/relationships/tags" Target="../tags/tag80.xml"/><Relationship Id="rId27" Type="http://schemas.openxmlformats.org/officeDocument/2006/relationships/tags" Target="../tags/tag85.xml"/><Relationship Id="rId30" Type="http://schemas.openxmlformats.org/officeDocument/2006/relationships/tags" Target="../tags/tag88.xml"/><Relationship Id="rId35" Type="http://schemas.openxmlformats.org/officeDocument/2006/relationships/image" Target="../media/image3.png"/><Relationship Id="rId43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02.xml"/><Relationship Id="rId18" Type="http://schemas.openxmlformats.org/officeDocument/2006/relationships/tags" Target="../tags/tag107.xml"/><Relationship Id="rId26" Type="http://schemas.openxmlformats.org/officeDocument/2006/relationships/tags" Target="../tags/tag115.xml"/><Relationship Id="rId39" Type="http://schemas.openxmlformats.org/officeDocument/2006/relationships/tags" Target="../tags/tag128.xml"/><Relationship Id="rId21" Type="http://schemas.openxmlformats.org/officeDocument/2006/relationships/tags" Target="../tags/tag110.xml"/><Relationship Id="rId34" Type="http://schemas.openxmlformats.org/officeDocument/2006/relationships/tags" Target="../tags/tag123.xml"/><Relationship Id="rId42" Type="http://schemas.openxmlformats.org/officeDocument/2006/relationships/tags" Target="../tags/tag131.xml"/><Relationship Id="rId47" Type="http://schemas.openxmlformats.org/officeDocument/2006/relationships/tags" Target="../tags/tag136.xml"/><Relationship Id="rId50" Type="http://schemas.openxmlformats.org/officeDocument/2006/relationships/tags" Target="../tags/tag139.xml"/><Relationship Id="rId55" Type="http://schemas.openxmlformats.org/officeDocument/2006/relationships/image" Target="../media/image1.png"/><Relationship Id="rId63" Type="http://schemas.openxmlformats.org/officeDocument/2006/relationships/image" Target="../media/image28.png"/><Relationship Id="rId68" Type="http://schemas.openxmlformats.org/officeDocument/2006/relationships/image" Target="../media/image31.png"/><Relationship Id="rId7" Type="http://schemas.openxmlformats.org/officeDocument/2006/relationships/tags" Target="../tags/tag96.xml"/><Relationship Id="rId71" Type="http://schemas.openxmlformats.org/officeDocument/2006/relationships/image" Target="../media/image33.png"/><Relationship Id="rId2" Type="http://schemas.openxmlformats.org/officeDocument/2006/relationships/tags" Target="../tags/tag91.xml"/><Relationship Id="rId16" Type="http://schemas.openxmlformats.org/officeDocument/2006/relationships/tags" Target="../tags/tag105.xml"/><Relationship Id="rId29" Type="http://schemas.openxmlformats.org/officeDocument/2006/relationships/tags" Target="../tags/tag118.xml"/><Relationship Id="rId11" Type="http://schemas.openxmlformats.org/officeDocument/2006/relationships/tags" Target="../tags/tag100.xml"/><Relationship Id="rId24" Type="http://schemas.openxmlformats.org/officeDocument/2006/relationships/tags" Target="../tags/tag113.xml"/><Relationship Id="rId32" Type="http://schemas.openxmlformats.org/officeDocument/2006/relationships/tags" Target="../tags/tag121.xml"/><Relationship Id="rId37" Type="http://schemas.openxmlformats.org/officeDocument/2006/relationships/tags" Target="../tags/tag126.xml"/><Relationship Id="rId40" Type="http://schemas.openxmlformats.org/officeDocument/2006/relationships/tags" Target="../tags/tag129.xml"/><Relationship Id="rId45" Type="http://schemas.openxmlformats.org/officeDocument/2006/relationships/tags" Target="../tags/tag134.xml"/><Relationship Id="rId53" Type="http://schemas.openxmlformats.org/officeDocument/2006/relationships/tags" Target="../tags/tag142.xml"/><Relationship Id="rId58" Type="http://schemas.openxmlformats.org/officeDocument/2006/relationships/image" Target="../media/image4.png"/><Relationship Id="rId66" Type="http://schemas.openxmlformats.org/officeDocument/2006/relationships/image" Target="../media/image29.png"/><Relationship Id="rId74" Type="http://schemas.openxmlformats.org/officeDocument/2006/relationships/image" Target="../media/image19.png"/><Relationship Id="rId5" Type="http://schemas.openxmlformats.org/officeDocument/2006/relationships/tags" Target="../tags/tag94.xml"/><Relationship Id="rId15" Type="http://schemas.openxmlformats.org/officeDocument/2006/relationships/tags" Target="../tags/tag104.xml"/><Relationship Id="rId23" Type="http://schemas.openxmlformats.org/officeDocument/2006/relationships/tags" Target="../tags/tag112.xml"/><Relationship Id="rId28" Type="http://schemas.openxmlformats.org/officeDocument/2006/relationships/tags" Target="../tags/tag117.xml"/><Relationship Id="rId36" Type="http://schemas.openxmlformats.org/officeDocument/2006/relationships/tags" Target="../tags/tag125.xml"/><Relationship Id="rId49" Type="http://schemas.openxmlformats.org/officeDocument/2006/relationships/tags" Target="../tags/tag138.xml"/><Relationship Id="rId57" Type="http://schemas.openxmlformats.org/officeDocument/2006/relationships/image" Target="../media/image3.png"/><Relationship Id="rId61" Type="http://schemas.openxmlformats.org/officeDocument/2006/relationships/image" Target="../media/image6.png"/><Relationship Id="rId10" Type="http://schemas.openxmlformats.org/officeDocument/2006/relationships/tags" Target="../tags/tag99.xml"/><Relationship Id="rId19" Type="http://schemas.openxmlformats.org/officeDocument/2006/relationships/tags" Target="../tags/tag108.xml"/><Relationship Id="rId31" Type="http://schemas.openxmlformats.org/officeDocument/2006/relationships/tags" Target="../tags/tag120.xml"/><Relationship Id="rId44" Type="http://schemas.openxmlformats.org/officeDocument/2006/relationships/tags" Target="../tags/tag133.xml"/><Relationship Id="rId52" Type="http://schemas.openxmlformats.org/officeDocument/2006/relationships/tags" Target="../tags/tag141.xml"/><Relationship Id="rId60" Type="http://schemas.openxmlformats.org/officeDocument/2006/relationships/image" Target="../media/image8.png"/><Relationship Id="rId65" Type="http://schemas.openxmlformats.org/officeDocument/2006/relationships/image" Target="../media/image22.png"/><Relationship Id="rId73" Type="http://schemas.openxmlformats.org/officeDocument/2006/relationships/image" Target="../media/image35.png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4" Type="http://schemas.openxmlformats.org/officeDocument/2006/relationships/tags" Target="../tags/tag103.xml"/><Relationship Id="rId22" Type="http://schemas.openxmlformats.org/officeDocument/2006/relationships/tags" Target="../tags/tag111.xml"/><Relationship Id="rId27" Type="http://schemas.openxmlformats.org/officeDocument/2006/relationships/tags" Target="../tags/tag116.xml"/><Relationship Id="rId30" Type="http://schemas.openxmlformats.org/officeDocument/2006/relationships/tags" Target="../tags/tag119.xml"/><Relationship Id="rId35" Type="http://schemas.openxmlformats.org/officeDocument/2006/relationships/tags" Target="../tags/tag124.xml"/><Relationship Id="rId43" Type="http://schemas.openxmlformats.org/officeDocument/2006/relationships/tags" Target="../tags/tag132.xml"/><Relationship Id="rId48" Type="http://schemas.openxmlformats.org/officeDocument/2006/relationships/tags" Target="../tags/tag137.xml"/><Relationship Id="rId56" Type="http://schemas.openxmlformats.org/officeDocument/2006/relationships/image" Target="../media/image2.png"/><Relationship Id="rId64" Type="http://schemas.openxmlformats.org/officeDocument/2006/relationships/image" Target="../media/image20.png"/><Relationship Id="rId69" Type="http://schemas.openxmlformats.org/officeDocument/2006/relationships/image" Target="../media/image14.png"/><Relationship Id="rId8" Type="http://schemas.openxmlformats.org/officeDocument/2006/relationships/tags" Target="../tags/tag97.xml"/><Relationship Id="rId51" Type="http://schemas.openxmlformats.org/officeDocument/2006/relationships/tags" Target="../tags/tag140.xml"/><Relationship Id="rId72" Type="http://schemas.openxmlformats.org/officeDocument/2006/relationships/image" Target="../media/image34.png"/><Relationship Id="rId3" Type="http://schemas.openxmlformats.org/officeDocument/2006/relationships/tags" Target="../tags/tag92.xml"/><Relationship Id="rId12" Type="http://schemas.openxmlformats.org/officeDocument/2006/relationships/tags" Target="../tags/tag101.xml"/><Relationship Id="rId17" Type="http://schemas.openxmlformats.org/officeDocument/2006/relationships/tags" Target="../tags/tag106.xml"/><Relationship Id="rId25" Type="http://schemas.openxmlformats.org/officeDocument/2006/relationships/tags" Target="../tags/tag114.xml"/><Relationship Id="rId33" Type="http://schemas.openxmlformats.org/officeDocument/2006/relationships/tags" Target="../tags/tag122.xml"/><Relationship Id="rId38" Type="http://schemas.openxmlformats.org/officeDocument/2006/relationships/tags" Target="../tags/tag127.xml"/><Relationship Id="rId46" Type="http://schemas.openxmlformats.org/officeDocument/2006/relationships/tags" Target="../tags/tag135.xml"/><Relationship Id="rId59" Type="http://schemas.openxmlformats.org/officeDocument/2006/relationships/image" Target="../media/image5.png"/><Relationship Id="rId67" Type="http://schemas.openxmlformats.org/officeDocument/2006/relationships/image" Target="../media/image30.png"/><Relationship Id="rId20" Type="http://schemas.openxmlformats.org/officeDocument/2006/relationships/tags" Target="../tags/tag109.xml"/><Relationship Id="rId41" Type="http://schemas.openxmlformats.org/officeDocument/2006/relationships/tags" Target="../tags/tag130.xml"/><Relationship Id="rId54" Type="http://schemas.openxmlformats.org/officeDocument/2006/relationships/slideLayout" Target="../slideLayouts/slideLayout1.xml"/><Relationship Id="rId62" Type="http://schemas.openxmlformats.org/officeDocument/2006/relationships/image" Target="../media/image7.png"/><Relationship Id="rId70" Type="http://schemas.openxmlformats.org/officeDocument/2006/relationships/image" Target="../media/image32.png"/><Relationship Id="rId1" Type="http://schemas.openxmlformats.org/officeDocument/2006/relationships/tags" Target="../tags/tag90.xml"/><Relationship Id="rId6" Type="http://schemas.openxmlformats.org/officeDocument/2006/relationships/tags" Target="../tags/tag95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55.xml"/><Relationship Id="rId18" Type="http://schemas.openxmlformats.org/officeDocument/2006/relationships/tags" Target="../tags/tag160.xml"/><Relationship Id="rId26" Type="http://schemas.openxmlformats.org/officeDocument/2006/relationships/tags" Target="../tags/tag168.xml"/><Relationship Id="rId39" Type="http://schemas.openxmlformats.org/officeDocument/2006/relationships/tags" Target="../tags/tag181.xml"/><Relationship Id="rId21" Type="http://schemas.openxmlformats.org/officeDocument/2006/relationships/tags" Target="../tags/tag163.xml"/><Relationship Id="rId34" Type="http://schemas.openxmlformats.org/officeDocument/2006/relationships/tags" Target="../tags/tag176.xml"/><Relationship Id="rId42" Type="http://schemas.openxmlformats.org/officeDocument/2006/relationships/tags" Target="../tags/tag184.xml"/><Relationship Id="rId47" Type="http://schemas.openxmlformats.org/officeDocument/2006/relationships/tags" Target="../tags/tag189.xml"/><Relationship Id="rId50" Type="http://schemas.openxmlformats.org/officeDocument/2006/relationships/tags" Target="../tags/tag192.xml"/><Relationship Id="rId55" Type="http://schemas.openxmlformats.org/officeDocument/2006/relationships/image" Target="../media/image3.png"/><Relationship Id="rId63" Type="http://schemas.openxmlformats.org/officeDocument/2006/relationships/image" Target="../media/image8.png"/><Relationship Id="rId68" Type="http://schemas.openxmlformats.org/officeDocument/2006/relationships/image" Target="../media/image12.png"/><Relationship Id="rId76" Type="http://schemas.openxmlformats.org/officeDocument/2006/relationships/image" Target="../media/image44.png"/><Relationship Id="rId84" Type="http://schemas.openxmlformats.org/officeDocument/2006/relationships/image" Target="../media/image19.png"/><Relationship Id="rId7" Type="http://schemas.openxmlformats.org/officeDocument/2006/relationships/tags" Target="../tags/tag149.xml"/><Relationship Id="rId71" Type="http://schemas.openxmlformats.org/officeDocument/2006/relationships/image" Target="../media/image40.png"/><Relationship Id="rId2" Type="http://schemas.openxmlformats.org/officeDocument/2006/relationships/tags" Target="../tags/tag144.xml"/><Relationship Id="rId16" Type="http://schemas.openxmlformats.org/officeDocument/2006/relationships/tags" Target="../tags/tag158.xml"/><Relationship Id="rId29" Type="http://schemas.openxmlformats.org/officeDocument/2006/relationships/tags" Target="../tags/tag171.xml"/><Relationship Id="rId11" Type="http://schemas.openxmlformats.org/officeDocument/2006/relationships/tags" Target="../tags/tag153.xml"/><Relationship Id="rId24" Type="http://schemas.openxmlformats.org/officeDocument/2006/relationships/tags" Target="../tags/tag166.xml"/><Relationship Id="rId32" Type="http://schemas.openxmlformats.org/officeDocument/2006/relationships/tags" Target="../tags/tag174.xml"/><Relationship Id="rId37" Type="http://schemas.openxmlformats.org/officeDocument/2006/relationships/tags" Target="../tags/tag179.xml"/><Relationship Id="rId40" Type="http://schemas.openxmlformats.org/officeDocument/2006/relationships/tags" Target="../tags/tag182.xml"/><Relationship Id="rId45" Type="http://schemas.openxmlformats.org/officeDocument/2006/relationships/tags" Target="../tags/tag187.xml"/><Relationship Id="rId53" Type="http://schemas.openxmlformats.org/officeDocument/2006/relationships/image" Target="../media/image1.png"/><Relationship Id="rId58" Type="http://schemas.openxmlformats.org/officeDocument/2006/relationships/image" Target="../media/image30.png"/><Relationship Id="rId66" Type="http://schemas.openxmlformats.org/officeDocument/2006/relationships/image" Target="../media/image36.png"/><Relationship Id="rId74" Type="http://schemas.openxmlformats.org/officeDocument/2006/relationships/image" Target="../media/image17.png"/><Relationship Id="rId79" Type="http://schemas.openxmlformats.org/officeDocument/2006/relationships/image" Target="../media/image18.png"/><Relationship Id="rId5" Type="http://schemas.openxmlformats.org/officeDocument/2006/relationships/tags" Target="../tags/tag147.xml"/><Relationship Id="rId61" Type="http://schemas.openxmlformats.org/officeDocument/2006/relationships/image" Target="../media/image6.png"/><Relationship Id="rId82" Type="http://schemas.openxmlformats.org/officeDocument/2006/relationships/image" Target="../media/image35.png"/><Relationship Id="rId10" Type="http://schemas.openxmlformats.org/officeDocument/2006/relationships/tags" Target="../tags/tag152.xml"/><Relationship Id="rId19" Type="http://schemas.openxmlformats.org/officeDocument/2006/relationships/tags" Target="../tags/tag161.xml"/><Relationship Id="rId31" Type="http://schemas.openxmlformats.org/officeDocument/2006/relationships/tags" Target="../tags/tag173.xml"/><Relationship Id="rId44" Type="http://schemas.openxmlformats.org/officeDocument/2006/relationships/tags" Target="../tags/tag186.xml"/><Relationship Id="rId52" Type="http://schemas.openxmlformats.org/officeDocument/2006/relationships/image" Target="../media/image10.png"/><Relationship Id="rId60" Type="http://schemas.openxmlformats.org/officeDocument/2006/relationships/image" Target="../media/image14.png"/><Relationship Id="rId65" Type="http://schemas.openxmlformats.org/officeDocument/2006/relationships/image" Target="../media/image11.png"/><Relationship Id="rId73" Type="http://schemas.openxmlformats.org/officeDocument/2006/relationships/image" Target="../media/image42.png"/><Relationship Id="rId78" Type="http://schemas.openxmlformats.org/officeDocument/2006/relationships/image" Target="../media/image46.png"/><Relationship Id="rId81" Type="http://schemas.openxmlformats.org/officeDocument/2006/relationships/image" Target="../media/image34.png"/><Relationship Id="rId4" Type="http://schemas.openxmlformats.org/officeDocument/2006/relationships/tags" Target="../tags/tag146.xml"/><Relationship Id="rId9" Type="http://schemas.openxmlformats.org/officeDocument/2006/relationships/tags" Target="../tags/tag151.xml"/><Relationship Id="rId14" Type="http://schemas.openxmlformats.org/officeDocument/2006/relationships/tags" Target="../tags/tag156.xml"/><Relationship Id="rId22" Type="http://schemas.openxmlformats.org/officeDocument/2006/relationships/tags" Target="../tags/tag164.xml"/><Relationship Id="rId27" Type="http://schemas.openxmlformats.org/officeDocument/2006/relationships/tags" Target="../tags/tag169.xml"/><Relationship Id="rId30" Type="http://schemas.openxmlformats.org/officeDocument/2006/relationships/tags" Target="../tags/tag172.xml"/><Relationship Id="rId35" Type="http://schemas.openxmlformats.org/officeDocument/2006/relationships/tags" Target="../tags/tag177.xml"/><Relationship Id="rId43" Type="http://schemas.openxmlformats.org/officeDocument/2006/relationships/tags" Target="../tags/tag185.xml"/><Relationship Id="rId48" Type="http://schemas.openxmlformats.org/officeDocument/2006/relationships/tags" Target="../tags/tag190.xml"/><Relationship Id="rId56" Type="http://schemas.openxmlformats.org/officeDocument/2006/relationships/image" Target="../media/image4.png"/><Relationship Id="rId64" Type="http://schemas.openxmlformats.org/officeDocument/2006/relationships/image" Target="../media/image9.png"/><Relationship Id="rId69" Type="http://schemas.openxmlformats.org/officeDocument/2006/relationships/image" Target="../media/image38.png"/><Relationship Id="rId77" Type="http://schemas.openxmlformats.org/officeDocument/2006/relationships/image" Target="../media/image45.png"/><Relationship Id="rId8" Type="http://schemas.openxmlformats.org/officeDocument/2006/relationships/tags" Target="../tags/tag150.xml"/><Relationship Id="rId51" Type="http://schemas.openxmlformats.org/officeDocument/2006/relationships/slideLayout" Target="../slideLayouts/slideLayout1.xml"/><Relationship Id="rId72" Type="http://schemas.openxmlformats.org/officeDocument/2006/relationships/image" Target="../media/image41.png"/><Relationship Id="rId80" Type="http://schemas.openxmlformats.org/officeDocument/2006/relationships/image" Target="../media/image47.png"/><Relationship Id="rId3" Type="http://schemas.openxmlformats.org/officeDocument/2006/relationships/tags" Target="../tags/tag145.xml"/><Relationship Id="rId12" Type="http://schemas.openxmlformats.org/officeDocument/2006/relationships/tags" Target="../tags/tag154.xml"/><Relationship Id="rId17" Type="http://schemas.openxmlformats.org/officeDocument/2006/relationships/tags" Target="../tags/tag159.xml"/><Relationship Id="rId25" Type="http://schemas.openxmlformats.org/officeDocument/2006/relationships/tags" Target="../tags/tag167.xml"/><Relationship Id="rId33" Type="http://schemas.openxmlformats.org/officeDocument/2006/relationships/tags" Target="../tags/tag175.xml"/><Relationship Id="rId38" Type="http://schemas.openxmlformats.org/officeDocument/2006/relationships/tags" Target="../tags/tag180.xml"/><Relationship Id="rId46" Type="http://schemas.openxmlformats.org/officeDocument/2006/relationships/tags" Target="../tags/tag188.xml"/><Relationship Id="rId59" Type="http://schemas.openxmlformats.org/officeDocument/2006/relationships/image" Target="../media/image31.png"/><Relationship Id="rId67" Type="http://schemas.openxmlformats.org/officeDocument/2006/relationships/image" Target="../media/image37.png"/><Relationship Id="rId20" Type="http://schemas.openxmlformats.org/officeDocument/2006/relationships/tags" Target="../tags/tag162.xml"/><Relationship Id="rId41" Type="http://schemas.openxmlformats.org/officeDocument/2006/relationships/tags" Target="../tags/tag183.xml"/><Relationship Id="rId54" Type="http://schemas.openxmlformats.org/officeDocument/2006/relationships/image" Target="../media/image2.png"/><Relationship Id="rId62" Type="http://schemas.openxmlformats.org/officeDocument/2006/relationships/image" Target="../media/image7.png"/><Relationship Id="rId70" Type="http://schemas.openxmlformats.org/officeDocument/2006/relationships/image" Target="../media/image39.png"/><Relationship Id="rId75" Type="http://schemas.openxmlformats.org/officeDocument/2006/relationships/image" Target="../media/image43.png"/><Relationship Id="rId83" Type="http://schemas.openxmlformats.org/officeDocument/2006/relationships/image" Target="../media/image48.png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5" Type="http://schemas.openxmlformats.org/officeDocument/2006/relationships/tags" Target="../tags/tag157.xml"/><Relationship Id="rId23" Type="http://schemas.openxmlformats.org/officeDocument/2006/relationships/tags" Target="../tags/tag165.xml"/><Relationship Id="rId28" Type="http://schemas.openxmlformats.org/officeDocument/2006/relationships/tags" Target="../tags/tag170.xml"/><Relationship Id="rId36" Type="http://schemas.openxmlformats.org/officeDocument/2006/relationships/tags" Target="../tags/tag178.xml"/><Relationship Id="rId49" Type="http://schemas.openxmlformats.org/officeDocument/2006/relationships/tags" Target="../tags/tag191.xml"/><Relationship Id="rId57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205.xml"/><Relationship Id="rId18" Type="http://schemas.openxmlformats.org/officeDocument/2006/relationships/tags" Target="../tags/tag210.xml"/><Relationship Id="rId26" Type="http://schemas.openxmlformats.org/officeDocument/2006/relationships/tags" Target="../tags/tag218.xml"/><Relationship Id="rId39" Type="http://schemas.openxmlformats.org/officeDocument/2006/relationships/image" Target="../media/image2.png"/><Relationship Id="rId3" Type="http://schemas.openxmlformats.org/officeDocument/2006/relationships/tags" Target="../tags/tag195.xml"/><Relationship Id="rId21" Type="http://schemas.openxmlformats.org/officeDocument/2006/relationships/tags" Target="../tags/tag213.xml"/><Relationship Id="rId34" Type="http://schemas.openxmlformats.org/officeDocument/2006/relationships/tags" Target="../tags/tag226.xml"/><Relationship Id="rId42" Type="http://schemas.openxmlformats.org/officeDocument/2006/relationships/image" Target="../media/image5.png"/><Relationship Id="rId47" Type="http://schemas.openxmlformats.org/officeDocument/2006/relationships/image" Target="../media/image49.png"/><Relationship Id="rId50" Type="http://schemas.openxmlformats.org/officeDocument/2006/relationships/image" Target="../media/image24.png"/><Relationship Id="rId7" Type="http://schemas.openxmlformats.org/officeDocument/2006/relationships/tags" Target="../tags/tag199.xml"/><Relationship Id="rId12" Type="http://schemas.openxmlformats.org/officeDocument/2006/relationships/tags" Target="../tags/tag204.xml"/><Relationship Id="rId17" Type="http://schemas.openxmlformats.org/officeDocument/2006/relationships/tags" Target="../tags/tag209.xml"/><Relationship Id="rId25" Type="http://schemas.openxmlformats.org/officeDocument/2006/relationships/tags" Target="../tags/tag217.xml"/><Relationship Id="rId33" Type="http://schemas.openxmlformats.org/officeDocument/2006/relationships/tags" Target="../tags/tag225.xml"/><Relationship Id="rId38" Type="http://schemas.openxmlformats.org/officeDocument/2006/relationships/image" Target="../media/image1.png"/><Relationship Id="rId46" Type="http://schemas.openxmlformats.org/officeDocument/2006/relationships/image" Target="../media/image6.png"/><Relationship Id="rId2" Type="http://schemas.openxmlformats.org/officeDocument/2006/relationships/tags" Target="../tags/tag194.xml"/><Relationship Id="rId16" Type="http://schemas.openxmlformats.org/officeDocument/2006/relationships/tags" Target="../tags/tag208.xml"/><Relationship Id="rId20" Type="http://schemas.openxmlformats.org/officeDocument/2006/relationships/tags" Target="../tags/tag212.xml"/><Relationship Id="rId29" Type="http://schemas.openxmlformats.org/officeDocument/2006/relationships/tags" Target="../tags/tag221.xml"/><Relationship Id="rId41" Type="http://schemas.openxmlformats.org/officeDocument/2006/relationships/image" Target="../media/image4.png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11" Type="http://schemas.openxmlformats.org/officeDocument/2006/relationships/tags" Target="../tags/tag203.xml"/><Relationship Id="rId24" Type="http://schemas.openxmlformats.org/officeDocument/2006/relationships/tags" Target="../tags/tag216.xml"/><Relationship Id="rId32" Type="http://schemas.openxmlformats.org/officeDocument/2006/relationships/tags" Target="../tags/tag224.xml"/><Relationship Id="rId37" Type="http://schemas.openxmlformats.org/officeDocument/2006/relationships/slideLayout" Target="../slideLayouts/slideLayout1.xml"/><Relationship Id="rId40" Type="http://schemas.openxmlformats.org/officeDocument/2006/relationships/image" Target="../media/image3.png"/><Relationship Id="rId45" Type="http://schemas.openxmlformats.org/officeDocument/2006/relationships/image" Target="../media/image22.png"/><Relationship Id="rId5" Type="http://schemas.openxmlformats.org/officeDocument/2006/relationships/tags" Target="../tags/tag197.xml"/><Relationship Id="rId15" Type="http://schemas.openxmlformats.org/officeDocument/2006/relationships/tags" Target="../tags/tag207.xml"/><Relationship Id="rId23" Type="http://schemas.openxmlformats.org/officeDocument/2006/relationships/tags" Target="../tags/tag215.xml"/><Relationship Id="rId28" Type="http://schemas.openxmlformats.org/officeDocument/2006/relationships/tags" Target="../tags/tag220.xml"/><Relationship Id="rId36" Type="http://schemas.openxmlformats.org/officeDocument/2006/relationships/tags" Target="../tags/tag228.xml"/><Relationship Id="rId49" Type="http://schemas.openxmlformats.org/officeDocument/2006/relationships/image" Target="../media/image23.png"/><Relationship Id="rId10" Type="http://schemas.openxmlformats.org/officeDocument/2006/relationships/tags" Target="../tags/tag202.xml"/><Relationship Id="rId19" Type="http://schemas.openxmlformats.org/officeDocument/2006/relationships/tags" Target="../tags/tag211.xml"/><Relationship Id="rId31" Type="http://schemas.openxmlformats.org/officeDocument/2006/relationships/tags" Target="../tags/tag223.xml"/><Relationship Id="rId44" Type="http://schemas.openxmlformats.org/officeDocument/2006/relationships/image" Target="../media/image20.png"/><Relationship Id="rId4" Type="http://schemas.openxmlformats.org/officeDocument/2006/relationships/tags" Target="../tags/tag196.xml"/><Relationship Id="rId9" Type="http://schemas.openxmlformats.org/officeDocument/2006/relationships/tags" Target="../tags/tag201.xml"/><Relationship Id="rId14" Type="http://schemas.openxmlformats.org/officeDocument/2006/relationships/tags" Target="../tags/tag206.xml"/><Relationship Id="rId22" Type="http://schemas.openxmlformats.org/officeDocument/2006/relationships/tags" Target="../tags/tag214.xml"/><Relationship Id="rId27" Type="http://schemas.openxmlformats.org/officeDocument/2006/relationships/tags" Target="../tags/tag219.xml"/><Relationship Id="rId30" Type="http://schemas.openxmlformats.org/officeDocument/2006/relationships/tags" Target="../tags/tag222.xml"/><Relationship Id="rId35" Type="http://schemas.openxmlformats.org/officeDocument/2006/relationships/tags" Target="../tags/tag227.xml"/><Relationship Id="rId43" Type="http://schemas.openxmlformats.org/officeDocument/2006/relationships/image" Target="../media/image8.png"/><Relationship Id="rId48" Type="http://schemas.openxmlformats.org/officeDocument/2006/relationships/image" Target="../media/image47.png"/><Relationship Id="rId8" Type="http://schemas.openxmlformats.org/officeDocument/2006/relationships/tags" Target="../tags/tag200.xml"/><Relationship Id="rId51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241.xml"/><Relationship Id="rId18" Type="http://schemas.openxmlformats.org/officeDocument/2006/relationships/tags" Target="../tags/tag246.xml"/><Relationship Id="rId26" Type="http://schemas.openxmlformats.org/officeDocument/2006/relationships/tags" Target="../tags/tag254.xml"/><Relationship Id="rId39" Type="http://schemas.openxmlformats.org/officeDocument/2006/relationships/image" Target="../media/image2.png"/><Relationship Id="rId3" Type="http://schemas.openxmlformats.org/officeDocument/2006/relationships/tags" Target="../tags/tag231.xml"/><Relationship Id="rId21" Type="http://schemas.openxmlformats.org/officeDocument/2006/relationships/tags" Target="../tags/tag249.xml"/><Relationship Id="rId34" Type="http://schemas.openxmlformats.org/officeDocument/2006/relationships/tags" Target="../tags/tag262.xml"/><Relationship Id="rId42" Type="http://schemas.openxmlformats.org/officeDocument/2006/relationships/image" Target="../media/image5.png"/><Relationship Id="rId47" Type="http://schemas.openxmlformats.org/officeDocument/2006/relationships/image" Target="../media/image49.png"/><Relationship Id="rId50" Type="http://schemas.openxmlformats.org/officeDocument/2006/relationships/image" Target="../media/image27.png"/><Relationship Id="rId7" Type="http://schemas.openxmlformats.org/officeDocument/2006/relationships/tags" Target="../tags/tag235.xml"/><Relationship Id="rId12" Type="http://schemas.openxmlformats.org/officeDocument/2006/relationships/tags" Target="../tags/tag240.xml"/><Relationship Id="rId17" Type="http://schemas.openxmlformats.org/officeDocument/2006/relationships/tags" Target="../tags/tag245.xml"/><Relationship Id="rId25" Type="http://schemas.openxmlformats.org/officeDocument/2006/relationships/tags" Target="../tags/tag253.xml"/><Relationship Id="rId33" Type="http://schemas.openxmlformats.org/officeDocument/2006/relationships/tags" Target="../tags/tag261.xml"/><Relationship Id="rId38" Type="http://schemas.openxmlformats.org/officeDocument/2006/relationships/image" Target="../media/image1.png"/><Relationship Id="rId46" Type="http://schemas.openxmlformats.org/officeDocument/2006/relationships/image" Target="../media/image6.png"/><Relationship Id="rId2" Type="http://schemas.openxmlformats.org/officeDocument/2006/relationships/tags" Target="../tags/tag230.xml"/><Relationship Id="rId16" Type="http://schemas.openxmlformats.org/officeDocument/2006/relationships/tags" Target="../tags/tag244.xml"/><Relationship Id="rId20" Type="http://schemas.openxmlformats.org/officeDocument/2006/relationships/tags" Target="../tags/tag248.xml"/><Relationship Id="rId29" Type="http://schemas.openxmlformats.org/officeDocument/2006/relationships/tags" Target="../tags/tag257.xml"/><Relationship Id="rId41" Type="http://schemas.openxmlformats.org/officeDocument/2006/relationships/image" Target="../media/image4.png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11" Type="http://schemas.openxmlformats.org/officeDocument/2006/relationships/tags" Target="../tags/tag239.xml"/><Relationship Id="rId24" Type="http://schemas.openxmlformats.org/officeDocument/2006/relationships/tags" Target="../tags/tag252.xml"/><Relationship Id="rId32" Type="http://schemas.openxmlformats.org/officeDocument/2006/relationships/tags" Target="../tags/tag260.xml"/><Relationship Id="rId37" Type="http://schemas.openxmlformats.org/officeDocument/2006/relationships/slideLayout" Target="../slideLayouts/slideLayout1.xml"/><Relationship Id="rId40" Type="http://schemas.openxmlformats.org/officeDocument/2006/relationships/image" Target="../media/image3.png"/><Relationship Id="rId45" Type="http://schemas.openxmlformats.org/officeDocument/2006/relationships/image" Target="../media/image22.png"/><Relationship Id="rId5" Type="http://schemas.openxmlformats.org/officeDocument/2006/relationships/tags" Target="../tags/tag233.xml"/><Relationship Id="rId15" Type="http://schemas.openxmlformats.org/officeDocument/2006/relationships/tags" Target="../tags/tag243.xml"/><Relationship Id="rId23" Type="http://schemas.openxmlformats.org/officeDocument/2006/relationships/tags" Target="../tags/tag251.xml"/><Relationship Id="rId28" Type="http://schemas.openxmlformats.org/officeDocument/2006/relationships/tags" Target="../tags/tag256.xml"/><Relationship Id="rId36" Type="http://schemas.openxmlformats.org/officeDocument/2006/relationships/tags" Target="../tags/tag264.xml"/><Relationship Id="rId49" Type="http://schemas.openxmlformats.org/officeDocument/2006/relationships/image" Target="../media/image26.png"/><Relationship Id="rId10" Type="http://schemas.openxmlformats.org/officeDocument/2006/relationships/tags" Target="../tags/tag238.xml"/><Relationship Id="rId19" Type="http://schemas.openxmlformats.org/officeDocument/2006/relationships/tags" Target="../tags/tag247.xml"/><Relationship Id="rId31" Type="http://schemas.openxmlformats.org/officeDocument/2006/relationships/tags" Target="../tags/tag259.xml"/><Relationship Id="rId44" Type="http://schemas.openxmlformats.org/officeDocument/2006/relationships/image" Target="../media/image20.png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tags" Target="../tags/tag242.xml"/><Relationship Id="rId22" Type="http://schemas.openxmlformats.org/officeDocument/2006/relationships/tags" Target="../tags/tag250.xml"/><Relationship Id="rId27" Type="http://schemas.openxmlformats.org/officeDocument/2006/relationships/tags" Target="../tags/tag255.xml"/><Relationship Id="rId30" Type="http://schemas.openxmlformats.org/officeDocument/2006/relationships/tags" Target="../tags/tag258.xml"/><Relationship Id="rId35" Type="http://schemas.openxmlformats.org/officeDocument/2006/relationships/tags" Target="../tags/tag263.xml"/><Relationship Id="rId43" Type="http://schemas.openxmlformats.org/officeDocument/2006/relationships/image" Target="../media/image8.png"/><Relationship Id="rId48" Type="http://schemas.openxmlformats.org/officeDocument/2006/relationships/image" Target="../media/image47.png"/><Relationship Id="rId8" Type="http://schemas.openxmlformats.org/officeDocument/2006/relationships/tags" Target="../tags/tag236.xml"/><Relationship Id="rId51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277.xml"/><Relationship Id="rId18" Type="http://schemas.openxmlformats.org/officeDocument/2006/relationships/tags" Target="../tags/tag282.xml"/><Relationship Id="rId26" Type="http://schemas.openxmlformats.org/officeDocument/2006/relationships/tags" Target="../tags/tag290.xml"/><Relationship Id="rId39" Type="http://schemas.openxmlformats.org/officeDocument/2006/relationships/tags" Target="../tags/tag303.xml"/><Relationship Id="rId3" Type="http://schemas.openxmlformats.org/officeDocument/2006/relationships/tags" Target="../tags/tag267.xml"/><Relationship Id="rId21" Type="http://schemas.openxmlformats.org/officeDocument/2006/relationships/tags" Target="../tags/tag285.xml"/><Relationship Id="rId34" Type="http://schemas.openxmlformats.org/officeDocument/2006/relationships/tags" Target="../tags/tag298.xml"/><Relationship Id="rId42" Type="http://schemas.openxmlformats.org/officeDocument/2006/relationships/image" Target="../media/image2.png"/><Relationship Id="rId47" Type="http://schemas.openxmlformats.org/officeDocument/2006/relationships/image" Target="../media/image20.png"/><Relationship Id="rId50" Type="http://schemas.openxmlformats.org/officeDocument/2006/relationships/image" Target="../media/image29.png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17" Type="http://schemas.openxmlformats.org/officeDocument/2006/relationships/tags" Target="../tags/tag281.xml"/><Relationship Id="rId25" Type="http://schemas.openxmlformats.org/officeDocument/2006/relationships/tags" Target="../tags/tag289.xml"/><Relationship Id="rId33" Type="http://schemas.openxmlformats.org/officeDocument/2006/relationships/tags" Target="../tags/tag297.xml"/><Relationship Id="rId38" Type="http://schemas.openxmlformats.org/officeDocument/2006/relationships/tags" Target="../tags/tag302.xml"/><Relationship Id="rId46" Type="http://schemas.openxmlformats.org/officeDocument/2006/relationships/image" Target="../media/image8.png"/><Relationship Id="rId2" Type="http://schemas.openxmlformats.org/officeDocument/2006/relationships/tags" Target="../tags/tag266.xml"/><Relationship Id="rId16" Type="http://schemas.openxmlformats.org/officeDocument/2006/relationships/tags" Target="../tags/tag280.xml"/><Relationship Id="rId20" Type="http://schemas.openxmlformats.org/officeDocument/2006/relationships/tags" Target="../tags/tag284.xml"/><Relationship Id="rId29" Type="http://schemas.openxmlformats.org/officeDocument/2006/relationships/tags" Target="../tags/tag293.xml"/><Relationship Id="rId41" Type="http://schemas.openxmlformats.org/officeDocument/2006/relationships/image" Target="../media/image1.png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24" Type="http://schemas.openxmlformats.org/officeDocument/2006/relationships/tags" Target="../tags/tag288.xml"/><Relationship Id="rId32" Type="http://schemas.openxmlformats.org/officeDocument/2006/relationships/tags" Target="../tags/tag296.xml"/><Relationship Id="rId37" Type="http://schemas.openxmlformats.org/officeDocument/2006/relationships/tags" Target="../tags/tag301.xml"/><Relationship Id="rId40" Type="http://schemas.openxmlformats.org/officeDocument/2006/relationships/slideLayout" Target="../slideLayouts/slideLayout1.xml"/><Relationship Id="rId45" Type="http://schemas.openxmlformats.org/officeDocument/2006/relationships/image" Target="../media/image5.png"/><Relationship Id="rId5" Type="http://schemas.openxmlformats.org/officeDocument/2006/relationships/tags" Target="../tags/tag269.xml"/><Relationship Id="rId15" Type="http://schemas.openxmlformats.org/officeDocument/2006/relationships/tags" Target="../tags/tag279.xml"/><Relationship Id="rId23" Type="http://schemas.openxmlformats.org/officeDocument/2006/relationships/tags" Target="../tags/tag287.xml"/><Relationship Id="rId28" Type="http://schemas.openxmlformats.org/officeDocument/2006/relationships/tags" Target="../tags/tag292.xml"/><Relationship Id="rId36" Type="http://schemas.openxmlformats.org/officeDocument/2006/relationships/tags" Target="../tags/tag300.xml"/><Relationship Id="rId49" Type="http://schemas.openxmlformats.org/officeDocument/2006/relationships/image" Target="../media/image6.png"/><Relationship Id="rId10" Type="http://schemas.openxmlformats.org/officeDocument/2006/relationships/tags" Target="../tags/tag274.xml"/><Relationship Id="rId19" Type="http://schemas.openxmlformats.org/officeDocument/2006/relationships/tags" Target="../tags/tag283.xml"/><Relationship Id="rId31" Type="http://schemas.openxmlformats.org/officeDocument/2006/relationships/tags" Target="../tags/tag295.xml"/><Relationship Id="rId44" Type="http://schemas.openxmlformats.org/officeDocument/2006/relationships/image" Target="../media/image4.png"/><Relationship Id="rId52" Type="http://schemas.openxmlformats.org/officeDocument/2006/relationships/image" Target="../media/image33.png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Relationship Id="rId22" Type="http://schemas.openxmlformats.org/officeDocument/2006/relationships/tags" Target="../tags/tag286.xml"/><Relationship Id="rId27" Type="http://schemas.openxmlformats.org/officeDocument/2006/relationships/tags" Target="../tags/tag291.xml"/><Relationship Id="rId30" Type="http://schemas.openxmlformats.org/officeDocument/2006/relationships/tags" Target="../tags/tag294.xml"/><Relationship Id="rId35" Type="http://schemas.openxmlformats.org/officeDocument/2006/relationships/tags" Target="../tags/tag299.xml"/><Relationship Id="rId43" Type="http://schemas.openxmlformats.org/officeDocument/2006/relationships/image" Target="../media/image3.png"/><Relationship Id="rId48" Type="http://schemas.openxmlformats.org/officeDocument/2006/relationships/image" Target="../media/image22.png"/><Relationship Id="rId8" Type="http://schemas.openxmlformats.org/officeDocument/2006/relationships/tags" Target="../tags/tag272.xml"/><Relationship Id="rId51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11.xml"/><Relationship Id="rId13" Type="http://schemas.openxmlformats.org/officeDocument/2006/relationships/tags" Target="../tags/tag316.xml"/><Relationship Id="rId18" Type="http://schemas.openxmlformats.org/officeDocument/2006/relationships/tags" Target="../tags/tag321.xml"/><Relationship Id="rId26" Type="http://schemas.openxmlformats.org/officeDocument/2006/relationships/tags" Target="../tags/tag329.xml"/><Relationship Id="rId39" Type="http://schemas.openxmlformats.org/officeDocument/2006/relationships/image" Target="../media/image50.png"/><Relationship Id="rId3" Type="http://schemas.openxmlformats.org/officeDocument/2006/relationships/tags" Target="../tags/tag306.xml"/><Relationship Id="rId21" Type="http://schemas.openxmlformats.org/officeDocument/2006/relationships/tags" Target="../tags/tag324.xml"/><Relationship Id="rId34" Type="http://schemas.openxmlformats.org/officeDocument/2006/relationships/image" Target="../media/image4.png"/><Relationship Id="rId42" Type="http://schemas.openxmlformats.org/officeDocument/2006/relationships/image" Target="../media/image53.png"/><Relationship Id="rId47" Type="http://schemas.openxmlformats.org/officeDocument/2006/relationships/image" Target="../media/image57.png"/><Relationship Id="rId7" Type="http://schemas.openxmlformats.org/officeDocument/2006/relationships/tags" Target="../tags/tag310.xml"/><Relationship Id="rId12" Type="http://schemas.openxmlformats.org/officeDocument/2006/relationships/tags" Target="../tags/tag315.xml"/><Relationship Id="rId17" Type="http://schemas.openxmlformats.org/officeDocument/2006/relationships/tags" Target="../tags/tag320.xml"/><Relationship Id="rId25" Type="http://schemas.openxmlformats.org/officeDocument/2006/relationships/tags" Target="../tags/tag328.xml"/><Relationship Id="rId33" Type="http://schemas.openxmlformats.org/officeDocument/2006/relationships/image" Target="../media/image3.png"/><Relationship Id="rId38" Type="http://schemas.openxmlformats.org/officeDocument/2006/relationships/image" Target="../media/image8.png"/><Relationship Id="rId46" Type="http://schemas.openxmlformats.org/officeDocument/2006/relationships/image" Target="../media/image56.png"/><Relationship Id="rId2" Type="http://schemas.openxmlformats.org/officeDocument/2006/relationships/tags" Target="../tags/tag305.xml"/><Relationship Id="rId16" Type="http://schemas.openxmlformats.org/officeDocument/2006/relationships/tags" Target="../tags/tag319.xml"/><Relationship Id="rId20" Type="http://schemas.openxmlformats.org/officeDocument/2006/relationships/tags" Target="../tags/tag323.xml"/><Relationship Id="rId29" Type="http://schemas.openxmlformats.org/officeDocument/2006/relationships/tags" Target="../tags/tag332.xml"/><Relationship Id="rId41" Type="http://schemas.openxmlformats.org/officeDocument/2006/relationships/image" Target="../media/image52.png"/><Relationship Id="rId1" Type="http://schemas.openxmlformats.org/officeDocument/2006/relationships/tags" Target="../tags/tag304.xml"/><Relationship Id="rId6" Type="http://schemas.openxmlformats.org/officeDocument/2006/relationships/tags" Target="../tags/tag309.xml"/><Relationship Id="rId11" Type="http://schemas.openxmlformats.org/officeDocument/2006/relationships/tags" Target="../tags/tag314.xml"/><Relationship Id="rId24" Type="http://schemas.openxmlformats.org/officeDocument/2006/relationships/tags" Target="../tags/tag327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40" Type="http://schemas.openxmlformats.org/officeDocument/2006/relationships/image" Target="../media/image51.png"/><Relationship Id="rId45" Type="http://schemas.openxmlformats.org/officeDocument/2006/relationships/image" Target="../media/image14.png"/><Relationship Id="rId5" Type="http://schemas.openxmlformats.org/officeDocument/2006/relationships/tags" Target="../tags/tag308.xml"/><Relationship Id="rId15" Type="http://schemas.openxmlformats.org/officeDocument/2006/relationships/tags" Target="../tags/tag318.xml"/><Relationship Id="rId23" Type="http://schemas.openxmlformats.org/officeDocument/2006/relationships/tags" Target="../tags/tag326.xml"/><Relationship Id="rId28" Type="http://schemas.openxmlformats.org/officeDocument/2006/relationships/tags" Target="../tags/tag331.xml"/><Relationship Id="rId36" Type="http://schemas.openxmlformats.org/officeDocument/2006/relationships/image" Target="../media/image6.png"/><Relationship Id="rId10" Type="http://schemas.openxmlformats.org/officeDocument/2006/relationships/tags" Target="../tags/tag313.xml"/><Relationship Id="rId19" Type="http://schemas.openxmlformats.org/officeDocument/2006/relationships/tags" Target="../tags/tag322.xml"/><Relationship Id="rId31" Type="http://schemas.openxmlformats.org/officeDocument/2006/relationships/image" Target="../media/image1.png"/><Relationship Id="rId44" Type="http://schemas.openxmlformats.org/officeDocument/2006/relationships/image" Target="../media/image55.png"/><Relationship Id="rId4" Type="http://schemas.openxmlformats.org/officeDocument/2006/relationships/tags" Target="../tags/tag307.xml"/><Relationship Id="rId9" Type="http://schemas.openxmlformats.org/officeDocument/2006/relationships/tags" Target="../tags/tag312.xml"/><Relationship Id="rId14" Type="http://schemas.openxmlformats.org/officeDocument/2006/relationships/tags" Target="../tags/tag317.xml"/><Relationship Id="rId22" Type="http://schemas.openxmlformats.org/officeDocument/2006/relationships/tags" Target="../tags/tag325.xml"/><Relationship Id="rId27" Type="http://schemas.openxmlformats.org/officeDocument/2006/relationships/tags" Target="../tags/tag330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5.png"/><Relationship Id="rId43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9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0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1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4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2358577" y="6122480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6"/>
            </p:custDataLst>
          </p:nvPr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Milieu </a:t>
            </a:r>
            <a:r>
              <a:rPr lang="fr-CA" dirty="0" smtClean="0">
                <a:solidFill>
                  <a:srgbClr val="036AB1"/>
                </a:solidFill>
              </a:rPr>
              <a:t>de stages disponibles 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36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2288496" y="1254934"/>
            <a:ext cx="6813939" cy="62908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2259806" y="1875508"/>
            <a:ext cx="6842630" cy="65405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2518525" y="1324812"/>
            <a:ext cx="238158" cy="228632"/>
          </a:xfrm>
          <a:prstGeom prst="rect">
            <a:avLst/>
          </a:prstGeom>
        </p:spPr>
      </p:pic>
      <p:sp>
        <p:nvSpPr>
          <p:cNvPr id="17" name="Rectangle 16"/>
          <p:cNvSpPr/>
          <p:nvPr>
            <p:custDataLst>
              <p:tags r:id="rId11"/>
            </p:custDataLst>
          </p:nvPr>
        </p:nvSpPr>
        <p:spPr>
          <a:xfrm>
            <a:off x="2841004" y="1331162"/>
            <a:ext cx="1310866" cy="199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smtClean="0">
                <a:solidFill>
                  <a:sysClr val="windowText" lastClr="000000"/>
                </a:solidFill>
              </a:rPr>
              <a:t>Filtre de recherche</a:t>
            </a:r>
            <a:endParaRPr lang="fr-CA" sz="8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>
            <p:custDataLst>
              <p:tags r:id="rId12"/>
            </p:custDataLst>
          </p:nvPr>
        </p:nvSpPr>
        <p:spPr>
          <a:xfrm>
            <a:off x="2621757" y="1696995"/>
            <a:ext cx="6115844" cy="642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0" name="Connecteur droit avec flèche 19"/>
          <p:cNvCxnSpPr/>
          <p:nvPr>
            <p:custDataLst>
              <p:tags r:id="rId13"/>
            </p:custDataLst>
          </p:nvPr>
        </p:nvCxnSpPr>
        <p:spPr>
          <a:xfrm flipH="1" flipV="1">
            <a:off x="9271000" y="2114550"/>
            <a:ext cx="1196241" cy="48640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>
            <p:custDataLst>
              <p:tags r:id="rId14"/>
            </p:custDataLst>
          </p:nvPr>
        </p:nvSpPr>
        <p:spPr>
          <a:xfrm>
            <a:off x="10197841" y="2865834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smtClean="0"/>
              <a:t>Peut être agrandi et rapetisser</a:t>
            </a:r>
          </a:p>
          <a:p>
            <a:r>
              <a:rPr lang="fr-CA" sz="1100" dirty="0" smtClean="0"/>
              <a:t>(collapse)</a:t>
            </a:r>
            <a:endParaRPr lang="fr-CA" sz="1100" dirty="0"/>
          </a:p>
        </p:txBody>
      </p:sp>
      <p:pic>
        <p:nvPicPr>
          <p:cNvPr id="34" name="Image 33"/>
          <p:cNvPicPr>
            <a:picLocks noChangeAspect="1"/>
          </p:cNvPicPr>
          <p:nvPr>
            <p:custDataLst>
              <p:tags r:id="rId15"/>
            </p:custDataLst>
          </p:nvPr>
        </p:nvPicPr>
        <p:blipFill rotWithShape="1">
          <a:blip r:embed="rId40"/>
          <a:srcRect r="16872"/>
          <a:stretch/>
        </p:blipFill>
        <p:spPr>
          <a:xfrm>
            <a:off x="2582025" y="1749756"/>
            <a:ext cx="1726364" cy="41915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2358577" y="2445565"/>
            <a:ext cx="6639852" cy="254353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8518387" y="2960120"/>
            <a:ext cx="300392" cy="324048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8518387" y="3493869"/>
            <a:ext cx="300392" cy="324048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8518387" y="4029905"/>
            <a:ext cx="300392" cy="324048"/>
          </a:xfrm>
          <a:prstGeom prst="rect">
            <a:avLst/>
          </a:prstGeom>
        </p:spPr>
      </p:pic>
      <p:sp>
        <p:nvSpPr>
          <p:cNvPr id="56" name="Rectangle 55"/>
          <p:cNvSpPr/>
          <p:nvPr>
            <p:custDataLst>
              <p:tags r:id="rId20"/>
            </p:custDataLst>
          </p:nvPr>
        </p:nvSpPr>
        <p:spPr>
          <a:xfrm>
            <a:off x="8895077" y="2865834"/>
            <a:ext cx="63524" cy="3066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2" name="Image 11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4679217" y="1718343"/>
            <a:ext cx="1790950" cy="43821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6760768" y="1748264"/>
            <a:ext cx="1752845" cy="45726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4941191" y="6192617"/>
            <a:ext cx="1267002" cy="36200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7781016" y="6127836"/>
            <a:ext cx="1371791" cy="428685"/>
          </a:xfrm>
          <a:prstGeom prst="rect">
            <a:avLst/>
          </a:prstGeom>
        </p:spPr>
      </p:pic>
      <p:sp>
        <p:nvSpPr>
          <p:cNvPr id="59" name="ZoneTexte 58"/>
          <p:cNvSpPr txBox="1"/>
          <p:nvPr>
            <p:custDataLst>
              <p:tags r:id="rId25"/>
            </p:custDataLst>
          </p:nvPr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  <p:pic>
        <p:nvPicPr>
          <p:cNvPr id="4" name="Image 3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8317444" y="2486728"/>
            <a:ext cx="641157" cy="331633"/>
          </a:xfrm>
          <a:prstGeom prst="rect">
            <a:avLst/>
          </a:prstGeom>
        </p:spPr>
      </p:pic>
      <p:sp>
        <p:nvSpPr>
          <p:cNvPr id="6" name="ZoneTexte 5"/>
          <p:cNvSpPr txBox="1"/>
          <p:nvPr>
            <p:custDataLst>
              <p:tags r:id="rId27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06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2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2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5190569" y="6072893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6"/>
            </p:custDataLst>
          </p:nvPr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Étudiants en attente d’assignation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29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sp>
        <p:nvSpPr>
          <p:cNvPr id="59" name="ZoneTexte 58"/>
          <p:cNvSpPr txBox="1"/>
          <p:nvPr>
            <p:custDataLst>
              <p:tags r:id="rId8"/>
            </p:custDataLst>
          </p:nvPr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  <p:sp>
        <p:nvSpPr>
          <p:cNvPr id="30" name="ZoneTexte 29"/>
          <p:cNvSpPr txBox="1"/>
          <p:nvPr>
            <p:custDataLst>
              <p:tags r:id="rId9"/>
            </p:custDataLst>
          </p:nvPr>
        </p:nvSpPr>
        <p:spPr>
          <a:xfrm>
            <a:off x="5330955" y="76221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Option 2</a:t>
            </a:r>
            <a:endParaRPr lang="fr-CA" dirty="0"/>
          </a:p>
        </p:txBody>
      </p:sp>
      <p:sp>
        <p:nvSpPr>
          <p:cNvPr id="34" name="Rectangle 33"/>
          <p:cNvSpPr/>
          <p:nvPr>
            <p:custDataLst>
              <p:tags r:id="rId10"/>
            </p:custDataLst>
          </p:nvPr>
        </p:nvSpPr>
        <p:spPr>
          <a:xfrm>
            <a:off x="9102436" y="2269330"/>
            <a:ext cx="63524" cy="32336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" name="Groupe 8"/>
          <p:cNvGrpSpPr/>
          <p:nvPr>
            <p:custDataLst>
              <p:tags r:id="rId11"/>
            </p:custDataLst>
          </p:nvPr>
        </p:nvGrpSpPr>
        <p:grpSpPr>
          <a:xfrm>
            <a:off x="2241318" y="1562370"/>
            <a:ext cx="7316652" cy="3940582"/>
            <a:chOff x="2241318" y="1562370"/>
            <a:chExt cx="7316652" cy="3940582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2241318" y="1689614"/>
              <a:ext cx="6861118" cy="3813338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7738441" y="1562370"/>
              <a:ext cx="1819529" cy="523948"/>
            </a:xfrm>
            <a:prstGeom prst="rect">
              <a:avLst/>
            </a:prstGeom>
          </p:spPr>
        </p:pic>
      </p:grpSp>
      <p:pic>
        <p:nvPicPr>
          <p:cNvPr id="11" name="Image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23919" y="2556150"/>
            <a:ext cx="1514993" cy="299923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40733" y="3325905"/>
            <a:ext cx="1514993" cy="299923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36285" y="4083356"/>
            <a:ext cx="1514993" cy="299923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23918" y="4853111"/>
            <a:ext cx="1514993" cy="299923"/>
          </a:xfrm>
          <a:prstGeom prst="rect">
            <a:avLst/>
          </a:prstGeom>
        </p:spPr>
      </p:pic>
      <p:cxnSp>
        <p:nvCxnSpPr>
          <p:cNvPr id="17" name="Connecteur droit avec flèche 16"/>
          <p:cNvCxnSpPr>
            <a:endCxn id="11" idx="3"/>
          </p:cNvCxnSpPr>
          <p:nvPr>
            <p:custDataLst>
              <p:tags r:id="rId16"/>
            </p:custDataLst>
          </p:nvPr>
        </p:nvCxnSpPr>
        <p:spPr>
          <a:xfrm flipH="1" flipV="1">
            <a:off x="9038912" y="2706112"/>
            <a:ext cx="747639" cy="34188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endCxn id="43" idx="3"/>
          </p:cNvCxnSpPr>
          <p:nvPr>
            <p:custDataLst>
              <p:tags r:id="rId17"/>
            </p:custDataLst>
          </p:nvPr>
        </p:nvCxnSpPr>
        <p:spPr>
          <a:xfrm flipH="1">
            <a:off x="9055726" y="3048000"/>
            <a:ext cx="730825" cy="4278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endCxn id="44" idx="3"/>
          </p:cNvCxnSpPr>
          <p:nvPr>
            <p:custDataLst>
              <p:tags r:id="rId18"/>
            </p:custDataLst>
          </p:nvPr>
        </p:nvCxnSpPr>
        <p:spPr>
          <a:xfrm flipH="1">
            <a:off x="9051278" y="3048000"/>
            <a:ext cx="735273" cy="118531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endCxn id="45" idx="3"/>
          </p:cNvCxnSpPr>
          <p:nvPr>
            <p:custDataLst>
              <p:tags r:id="rId19"/>
            </p:custDataLst>
          </p:nvPr>
        </p:nvCxnSpPr>
        <p:spPr>
          <a:xfrm flipH="1">
            <a:off x="9038911" y="3048000"/>
            <a:ext cx="747640" cy="195507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>
            <p:custDataLst>
              <p:tags r:id="rId20"/>
            </p:custDataLst>
          </p:nvPr>
        </p:nvSpPr>
        <p:spPr>
          <a:xfrm>
            <a:off x="9824908" y="2936535"/>
            <a:ext cx="1939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Amène à la prochaine diapo/page</a:t>
            </a:r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54664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508253" y="4582573"/>
            <a:ext cx="5867457" cy="58674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623207" y="5198466"/>
            <a:ext cx="5703075" cy="47635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5717656" y="4599829"/>
            <a:ext cx="1152703" cy="116541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7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8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9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6"/>
            </p:custDataLst>
          </p:nvPr>
        </p:nvSpPr>
        <p:spPr>
          <a:xfrm>
            <a:off x="1204380" y="834967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Assigner un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42"/>
          <a:srcRect l="53265" t="60683" r="5958" b="30747"/>
          <a:stretch/>
        </p:blipFill>
        <p:spPr>
          <a:xfrm flipV="1">
            <a:off x="988250" y="1261269"/>
            <a:ext cx="3042458" cy="5540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9"/>
            </p:custDataLst>
          </p:nvPr>
        </p:nvSpPr>
        <p:spPr>
          <a:xfrm>
            <a:off x="624417" y="4219400"/>
            <a:ext cx="784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solidFill>
                  <a:srgbClr val="036AB1"/>
                </a:solidFill>
              </a:defRPr>
            </a:lvl1pPr>
          </a:lstStyle>
          <a:p>
            <a:r>
              <a:rPr lang="fr-CA" dirty="0"/>
              <a:t>Stage</a:t>
            </a: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3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4338245" y="6211004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03700" y="821925"/>
            <a:ext cx="419158" cy="419158"/>
          </a:xfrm>
          <a:prstGeom prst="rect">
            <a:avLst/>
          </a:prstGeom>
        </p:spPr>
      </p:pic>
      <p:sp>
        <p:nvSpPr>
          <p:cNvPr id="43" name="ZoneTexte 42"/>
          <p:cNvSpPr txBox="1"/>
          <p:nvPr>
            <p:custDataLst>
              <p:tags r:id="rId12"/>
            </p:custDataLst>
          </p:nvPr>
        </p:nvSpPr>
        <p:spPr>
          <a:xfrm>
            <a:off x="114534" y="567988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  <p:sp>
        <p:nvSpPr>
          <p:cNvPr id="56" name="Rectangle 55"/>
          <p:cNvSpPr/>
          <p:nvPr>
            <p:custDataLst>
              <p:tags r:id="rId13"/>
            </p:custDataLst>
          </p:nvPr>
        </p:nvSpPr>
        <p:spPr>
          <a:xfrm>
            <a:off x="6353998" y="1401799"/>
            <a:ext cx="5541516" cy="426853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66" name="Groupe 65"/>
          <p:cNvGrpSpPr/>
          <p:nvPr>
            <p:custDataLst>
              <p:tags r:id="rId14"/>
            </p:custDataLst>
          </p:nvPr>
        </p:nvGrpSpPr>
        <p:grpSpPr>
          <a:xfrm>
            <a:off x="6438815" y="1452828"/>
            <a:ext cx="5389224" cy="2766572"/>
            <a:chOff x="5332982" y="1376841"/>
            <a:chExt cx="6387963" cy="3411503"/>
          </a:xfrm>
        </p:grpSpPr>
        <p:grpSp>
          <p:nvGrpSpPr>
            <p:cNvPr id="67" name="Groupe 66"/>
            <p:cNvGrpSpPr/>
            <p:nvPr/>
          </p:nvGrpSpPr>
          <p:grpSpPr>
            <a:xfrm>
              <a:off x="5332982" y="1376841"/>
              <a:ext cx="6387963" cy="3411503"/>
              <a:chOff x="2358577" y="2428367"/>
              <a:chExt cx="7292939" cy="3610479"/>
            </a:xfrm>
          </p:grpSpPr>
          <p:pic>
            <p:nvPicPr>
              <p:cNvPr id="71" name="Image 70"/>
              <p:cNvPicPr>
                <a:picLocks noChangeAspect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58577" y="2428367"/>
                <a:ext cx="6598331" cy="3610479"/>
              </a:xfrm>
              <a:prstGeom prst="rect">
                <a:avLst/>
              </a:prstGeom>
            </p:spPr>
          </p:pic>
          <p:pic>
            <p:nvPicPr>
              <p:cNvPr id="72" name="Image 71"/>
              <p:cNvPicPr>
                <a:picLocks noChangeAspect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822725" y="2637986"/>
                <a:ext cx="828791" cy="3343742"/>
              </a:xfrm>
              <a:prstGeom prst="rect">
                <a:avLst/>
              </a:prstGeom>
            </p:spPr>
          </p:pic>
          <p:sp>
            <p:nvSpPr>
              <p:cNvPr id="73" name="Rectangle 72"/>
              <p:cNvSpPr/>
              <p:nvPr/>
            </p:nvSpPr>
            <p:spPr>
              <a:xfrm>
                <a:off x="8864844" y="4706352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8834822" y="3342865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807141" y="3888521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864844" y="2690909"/>
                <a:ext cx="666692" cy="390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CA" sz="700" b="1" dirty="0" smtClean="0">
                    <a:solidFill>
                      <a:schemeClr val="tx1"/>
                    </a:solidFill>
                  </a:rPr>
                  <a:t>Choisir</a:t>
                </a:r>
                <a:endParaRPr lang="fr-CA" sz="1200" b="1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7242220" y="2259751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 smtClean="0">
                  <a:solidFill>
                    <a:schemeClr val="tx1"/>
                  </a:solidFill>
                </a:rPr>
                <a:t>Jour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342232" y="3526361"/>
              <a:ext cx="581026" cy="478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 smtClean="0">
                  <a:solidFill>
                    <a:schemeClr val="tx1"/>
                  </a:solidFill>
                </a:rPr>
                <a:t>Tous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242220" y="2795593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 smtClean="0">
                  <a:solidFill>
                    <a:schemeClr val="tx1"/>
                  </a:solidFill>
                </a:rPr>
                <a:t>Nuit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Rectangle 60"/>
          <p:cNvSpPr/>
          <p:nvPr>
            <p:custDataLst>
              <p:tags r:id="rId15"/>
            </p:custDataLst>
          </p:nvPr>
        </p:nvSpPr>
        <p:spPr>
          <a:xfrm>
            <a:off x="11799026" y="1446888"/>
            <a:ext cx="49301" cy="30841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2" name="Image 8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11409141" y="2618866"/>
            <a:ext cx="188957" cy="18434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603031" y="1846001"/>
            <a:ext cx="4615539" cy="910169"/>
          </a:xfrm>
          <a:prstGeom prst="rect">
            <a:avLst/>
          </a:prstGeom>
        </p:spPr>
      </p:pic>
      <p:sp>
        <p:nvSpPr>
          <p:cNvPr id="83" name="ZoneTexte 82"/>
          <p:cNvSpPr txBox="1"/>
          <p:nvPr>
            <p:custDataLst>
              <p:tags r:id="rId18"/>
            </p:custDataLst>
          </p:nvPr>
        </p:nvSpPr>
        <p:spPr>
          <a:xfrm>
            <a:off x="636540" y="1497846"/>
            <a:ext cx="964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036AB1"/>
                </a:solidFill>
              </a:rPr>
              <a:t>Étudiant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84" name="Image 83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4125048" y="2292824"/>
            <a:ext cx="376779" cy="374868"/>
          </a:xfrm>
          <a:prstGeom prst="rect">
            <a:avLst/>
          </a:prstGeom>
        </p:spPr>
      </p:pic>
      <p:grpSp>
        <p:nvGrpSpPr>
          <p:cNvPr id="21" name="Groupe 20"/>
          <p:cNvGrpSpPr/>
          <p:nvPr>
            <p:custDataLst>
              <p:tags r:id="rId20"/>
            </p:custDataLst>
          </p:nvPr>
        </p:nvGrpSpPr>
        <p:grpSpPr>
          <a:xfrm>
            <a:off x="582395" y="3376960"/>
            <a:ext cx="4720992" cy="652671"/>
            <a:chOff x="1496795" y="3376960"/>
            <a:chExt cx="4720992" cy="652671"/>
          </a:xfrm>
        </p:grpSpPr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1496795" y="3376960"/>
              <a:ext cx="2962688" cy="609685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5714765" y="3576911"/>
              <a:ext cx="503022" cy="452720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3950960" y="3648296"/>
              <a:ext cx="362158" cy="365892"/>
            </a:xfrm>
            <a:prstGeom prst="rect">
              <a:avLst/>
            </a:prstGeom>
          </p:spPr>
        </p:pic>
        <p:pic>
          <p:nvPicPr>
            <p:cNvPr id="86" name="Image 85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4301997" y="3648296"/>
              <a:ext cx="362158" cy="365892"/>
            </a:xfrm>
            <a:prstGeom prst="rect">
              <a:avLst/>
            </a:prstGeom>
          </p:spPr>
        </p:pic>
        <p:pic>
          <p:nvPicPr>
            <p:cNvPr id="87" name="Image 86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4653034" y="3648296"/>
              <a:ext cx="362158" cy="365892"/>
            </a:xfrm>
            <a:prstGeom prst="rect">
              <a:avLst/>
            </a:prstGeom>
          </p:spPr>
        </p:pic>
        <p:pic>
          <p:nvPicPr>
            <p:cNvPr id="88" name="Image 87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5015192" y="3648296"/>
              <a:ext cx="362158" cy="365892"/>
            </a:xfrm>
            <a:prstGeom prst="rect">
              <a:avLst/>
            </a:prstGeom>
          </p:spPr>
        </p:pic>
        <p:pic>
          <p:nvPicPr>
            <p:cNvPr id="89" name="Image 88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5377350" y="3648296"/>
              <a:ext cx="362158" cy="365892"/>
            </a:xfrm>
            <a:prstGeom prst="rect">
              <a:avLst/>
            </a:prstGeom>
          </p:spPr>
        </p:pic>
      </p:grpSp>
      <p:pic>
        <p:nvPicPr>
          <p:cNvPr id="26" name="Image 25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3"/>
          <a:stretch>
            <a:fillRect/>
          </a:stretch>
        </p:blipFill>
        <p:spPr>
          <a:xfrm>
            <a:off x="6087724" y="6231305"/>
            <a:ext cx="1276528" cy="409632"/>
          </a:xfrm>
          <a:prstGeom prst="rect">
            <a:avLst/>
          </a:prstGeom>
        </p:spPr>
      </p:pic>
      <p:pic>
        <p:nvPicPr>
          <p:cNvPr id="90" name="Image 89"/>
          <p:cNvPicPr>
            <a:picLocks noChangeAspect="1"/>
          </p:cNvPicPr>
          <p:nvPr>
            <p:custDataLst>
              <p:tags r:id="rId22"/>
            </p:custDataLst>
          </p:nvPr>
        </p:nvPicPr>
        <p:blipFill rotWithShape="1">
          <a:blip r:embed="rId42"/>
          <a:srcRect l="53265" t="60683" r="5958" b="30747"/>
          <a:stretch/>
        </p:blipFill>
        <p:spPr>
          <a:xfrm flipV="1">
            <a:off x="596681" y="1777401"/>
            <a:ext cx="2521169" cy="45914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>
            <p:custDataLst>
              <p:tags r:id="rId23"/>
            </p:custDataLst>
          </p:nvPr>
        </p:nvPicPr>
        <p:blipFill rotWithShape="1">
          <a:blip r:embed="rId42"/>
          <a:srcRect l="53265" t="60683" r="5958" b="30747"/>
          <a:stretch/>
        </p:blipFill>
        <p:spPr>
          <a:xfrm flipV="1">
            <a:off x="580844" y="4514577"/>
            <a:ext cx="2510479" cy="45719"/>
          </a:xfrm>
          <a:prstGeom prst="rect">
            <a:avLst/>
          </a:prstGeom>
        </p:spPr>
      </p:pic>
      <p:pic>
        <p:nvPicPr>
          <p:cNvPr id="92" name="Image 91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4"/>
          <a:stretch>
            <a:fillRect/>
          </a:stretch>
        </p:blipFill>
        <p:spPr>
          <a:xfrm>
            <a:off x="8862683" y="1497571"/>
            <a:ext cx="511976" cy="511976"/>
          </a:xfrm>
          <a:prstGeom prst="rect">
            <a:avLst/>
          </a:prstGeom>
        </p:spPr>
      </p:pic>
      <p:sp>
        <p:nvSpPr>
          <p:cNvPr id="93" name="Rectangle 92"/>
          <p:cNvSpPr/>
          <p:nvPr>
            <p:custDataLst>
              <p:tags r:id="rId25"/>
            </p:custDataLst>
          </p:nvPr>
        </p:nvSpPr>
        <p:spPr>
          <a:xfrm>
            <a:off x="9363214" y="1532438"/>
            <a:ext cx="608300" cy="445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b="1" dirty="0" smtClean="0">
                <a:solidFill>
                  <a:schemeClr val="tx1"/>
                </a:solidFill>
              </a:rPr>
              <a:t>Statut</a:t>
            </a:r>
            <a:endParaRPr lang="fr-CA" sz="105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>
            <p:custDataLst>
              <p:tags r:id="rId26"/>
            </p:custDataLst>
          </p:nvPr>
        </p:nvSpPr>
        <p:spPr>
          <a:xfrm>
            <a:off x="9359117" y="2194164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smtClean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>
            <p:custDataLst>
              <p:tags r:id="rId27"/>
            </p:custDataLst>
          </p:nvPr>
        </p:nvSpPr>
        <p:spPr>
          <a:xfrm>
            <a:off x="9374659" y="2571252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smtClean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>
            <p:custDataLst>
              <p:tags r:id="rId28"/>
            </p:custDataLst>
          </p:nvPr>
        </p:nvSpPr>
        <p:spPr>
          <a:xfrm>
            <a:off x="9352911" y="3195990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smtClean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pic>
        <p:nvPicPr>
          <p:cNvPr id="97" name="Image 96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5"/>
          <a:stretch>
            <a:fillRect/>
          </a:stretch>
        </p:blipFill>
        <p:spPr>
          <a:xfrm>
            <a:off x="9509192" y="3908079"/>
            <a:ext cx="332077" cy="169172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56"/>
          <a:stretch>
            <a:fillRect/>
          </a:stretch>
        </p:blipFill>
        <p:spPr>
          <a:xfrm>
            <a:off x="11414759" y="2255766"/>
            <a:ext cx="160573" cy="180645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56"/>
          <a:stretch>
            <a:fillRect/>
          </a:stretch>
        </p:blipFill>
        <p:spPr>
          <a:xfrm>
            <a:off x="11411434" y="3280248"/>
            <a:ext cx="160573" cy="180645"/>
          </a:xfrm>
          <a:prstGeom prst="rect">
            <a:avLst/>
          </a:prstGeom>
        </p:spPr>
      </p:pic>
      <p:sp>
        <p:nvSpPr>
          <p:cNvPr id="99" name="ZoneTexte 98"/>
          <p:cNvSpPr txBox="1"/>
          <p:nvPr>
            <p:custDataLst>
              <p:tags r:id="rId32"/>
            </p:custDataLst>
          </p:nvPr>
        </p:nvSpPr>
        <p:spPr>
          <a:xfrm>
            <a:off x="5330955" y="76221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Option 2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3827726" y="1763499"/>
            <a:ext cx="1390844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1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3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4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5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4754880" y="7113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Ajouter un milieu de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38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>
            <p:custDataLst>
              <p:tags r:id="rId6"/>
            </p:custDataLst>
          </p:nvPr>
        </p:nvSpPr>
        <p:spPr>
          <a:xfrm>
            <a:off x="4536631" y="1433923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Titre:</a:t>
            </a:r>
            <a:endParaRPr lang="fr-CA" sz="1600" dirty="0"/>
          </a:p>
        </p:txBody>
      </p:sp>
      <p:pic>
        <p:nvPicPr>
          <p:cNvPr id="45" name="Image 4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93337" y="2120496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>
            <p:custDataLst>
              <p:tags r:id="rId8"/>
            </p:custDataLst>
          </p:nvPr>
        </p:nvSpPr>
        <p:spPr>
          <a:xfrm>
            <a:off x="3990110" y="1841325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Description:</a:t>
            </a:r>
            <a:endParaRPr lang="fr-CA" sz="1600" dirty="0"/>
          </a:p>
        </p:txBody>
      </p:sp>
      <p:sp>
        <p:nvSpPr>
          <p:cNvPr id="49" name="ZoneTexte 48"/>
          <p:cNvSpPr txBox="1"/>
          <p:nvPr>
            <p:custDataLst>
              <p:tags r:id="rId9"/>
            </p:custDataLst>
          </p:nvPr>
        </p:nvSpPr>
        <p:spPr>
          <a:xfrm>
            <a:off x="3632662" y="2271633"/>
            <a:ext cx="156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civique:</a:t>
            </a:r>
            <a:endParaRPr lang="fr-CA" sz="1600" dirty="0"/>
          </a:p>
        </p:txBody>
      </p:sp>
      <p:pic>
        <p:nvPicPr>
          <p:cNvPr id="50" name="Image 4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86406" y="2564861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76709" y="1676131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>
            <p:custDataLst>
              <p:tags r:id="rId12"/>
            </p:custDataLst>
          </p:nvPr>
        </p:nvSpPr>
        <p:spPr>
          <a:xfrm>
            <a:off x="4605251" y="2749243"/>
            <a:ext cx="56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Rue:</a:t>
            </a:r>
            <a:endParaRPr lang="fr-CA" sz="1600" dirty="0"/>
          </a:p>
        </p:txBody>
      </p:sp>
      <p:pic>
        <p:nvPicPr>
          <p:cNvPr id="53" name="Imag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60083" y="3009226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76709" y="3453591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>
            <p:custDataLst>
              <p:tags r:id="rId15"/>
            </p:custDataLst>
          </p:nvPr>
        </p:nvSpPr>
        <p:spPr>
          <a:xfrm>
            <a:off x="3940233" y="3184274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Code postal:</a:t>
            </a:r>
            <a:endParaRPr lang="fr-CA" sz="1600" dirty="0"/>
          </a:p>
        </p:txBody>
      </p:sp>
      <p:pic>
        <p:nvPicPr>
          <p:cNvPr id="56" name="Image 55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40"/>
          <a:srcRect l="42620" b="816"/>
          <a:stretch/>
        </p:blipFill>
        <p:spPr>
          <a:xfrm>
            <a:off x="7097594" y="3142715"/>
            <a:ext cx="1831187" cy="368494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>
            <p:custDataLst>
              <p:tags r:id="rId17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61467" y="3897956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>
            <p:custDataLst>
              <p:tags r:id="rId18"/>
            </p:custDataLst>
          </p:nvPr>
        </p:nvSpPr>
        <p:spPr>
          <a:xfrm>
            <a:off x="4536631" y="3686300"/>
            <a:ext cx="61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Ville:</a:t>
            </a:r>
            <a:endParaRPr lang="fr-CA" sz="1600" dirty="0"/>
          </a:p>
        </p:txBody>
      </p:sp>
      <p:pic>
        <p:nvPicPr>
          <p:cNvPr id="59" name="Image 58"/>
          <p:cNvPicPr>
            <a:picLocks noChangeAspect="1"/>
          </p:cNvPicPr>
          <p:nvPr>
            <p:custDataLst>
              <p:tags r:id="rId19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55925" y="4434056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>
            <p:custDataLst>
              <p:tags r:id="rId20"/>
            </p:custDataLst>
          </p:nvPr>
        </p:nvSpPr>
        <p:spPr>
          <a:xfrm>
            <a:off x="4156366" y="4246819"/>
            <a:ext cx="105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Province :</a:t>
            </a:r>
          </a:p>
        </p:txBody>
      </p:sp>
      <p:pic>
        <p:nvPicPr>
          <p:cNvPr id="62" name="Image 61"/>
          <p:cNvPicPr>
            <a:picLocks noChangeAspect="1"/>
          </p:cNvPicPr>
          <p:nvPr>
            <p:custDataLst>
              <p:tags r:id="rId21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25446" y="4970156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22"/>
            </p:custDataLst>
          </p:nvPr>
        </p:nvSpPr>
        <p:spPr>
          <a:xfrm>
            <a:off x="3084024" y="5331781"/>
            <a:ext cx="210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de téléphone:</a:t>
            </a:r>
            <a:endParaRPr lang="fr-CA" sz="1600" dirty="0"/>
          </a:p>
        </p:txBody>
      </p:sp>
      <p:pic>
        <p:nvPicPr>
          <p:cNvPr id="64" name="Image 63"/>
          <p:cNvPicPr>
            <a:picLocks noChangeAspect="1"/>
          </p:cNvPicPr>
          <p:nvPr>
            <p:custDataLst>
              <p:tags r:id="rId23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19253" y="5506259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>
            <p:custDataLst>
              <p:tags r:id="rId24"/>
            </p:custDataLst>
          </p:nvPr>
        </p:nvSpPr>
        <p:spPr>
          <a:xfrm>
            <a:off x="4501991" y="5816855"/>
            <a:ext cx="697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Actif:</a:t>
            </a:r>
            <a:endParaRPr lang="fr-CA" sz="1600" dirty="0"/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2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3880130" y="6200808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>
            <p:custDataLst>
              <p:tags r:id="rId26"/>
            </p:custDataLst>
          </p:nvPr>
        </p:nvSpPr>
        <p:spPr>
          <a:xfrm>
            <a:off x="4501992" y="4788344"/>
            <a:ext cx="61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Pays:</a:t>
            </a:r>
            <a:endParaRPr lang="fr-CA" sz="1600" dirty="0"/>
          </a:p>
        </p:txBody>
      </p:sp>
      <p:pic>
        <p:nvPicPr>
          <p:cNvPr id="34" name="Image 33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6963594" y="6232614"/>
            <a:ext cx="1267002" cy="381053"/>
          </a:xfrm>
          <a:prstGeom prst="rect">
            <a:avLst/>
          </a:prstGeom>
        </p:spPr>
      </p:pic>
      <p:cxnSp>
        <p:nvCxnSpPr>
          <p:cNvPr id="35" name="Connecteur droit avec flèche 34"/>
          <p:cNvCxnSpPr/>
          <p:nvPr>
            <p:custDataLst>
              <p:tags r:id="rId28"/>
            </p:custDataLst>
          </p:nvPr>
        </p:nvCxnSpPr>
        <p:spPr>
          <a:xfrm flipH="1" flipV="1">
            <a:off x="7097594" y="2011680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>
            <p:custDataLst>
              <p:tags r:id="rId29"/>
            </p:custDataLst>
          </p:nvPr>
        </p:nvSpPr>
        <p:spPr>
          <a:xfrm>
            <a:off x="8096596" y="1895708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 smtClean="0"/>
              <a:t>Text</a:t>
            </a:r>
            <a:r>
              <a:rPr lang="fr-CA" sz="1000" dirty="0" smtClean="0"/>
              <a:t> area</a:t>
            </a:r>
            <a:endParaRPr lang="fr-CA" sz="1000" dirty="0"/>
          </a:p>
        </p:txBody>
      </p:sp>
      <p:pic>
        <p:nvPicPr>
          <p:cNvPr id="2" name="Image 1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4294100" y="698736"/>
            <a:ext cx="419158" cy="419158"/>
          </a:xfrm>
          <a:prstGeom prst="rect">
            <a:avLst/>
          </a:prstGeom>
        </p:spPr>
      </p:pic>
      <p:sp>
        <p:nvSpPr>
          <p:cNvPr id="39" name="ZoneTexte 38"/>
          <p:cNvSpPr txBox="1"/>
          <p:nvPr>
            <p:custDataLst>
              <p:tags r:id="rId31"/>
            </p:custDataLst>
          </p:nvPr>
        </p:nvSpPr>
        <p:spPr>
          <a:xfrm>
            <a:off x="208867" y="870361"/>
            <a:ext cx="22413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</a:p>
          <a:p>
            <a:r>
              <a:rPr lang="fr-CA" sz="1000" dirty="0" smtClean="0"/>
              <a:t>Si </a:t>
            </a:r>
            <a:r>
              <a:rPr lang="fr-CA" sz="1000" smtClean="0"/>
              <a:t>aucune flèche</a:t>
            </a:r>
            <a:r>
              <a:rPr lang="fr-CA" sz="1000" dirty="0" smtClean="0"/>
              <a:t>: Toute la page</a:t>
            </a:r>
          </a:p>
          <a:p>
            <a:r>
              <a:rPr lang="fr-CA" sz="1000" dirty="0" smtClean="0"/>
              <a:t>Si flèche: Élément pointé seulement</a:t>
            </a:r>
            <a:endParaRPr lang="fr-CA" sz="1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5325124" y="5905784"/>
            <a:ext cx="1219370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1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3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4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5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4754880" y="711398"/>
            <a:ext cx="291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Modifier un milieu de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38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>
            <p:custDataLst>
              <p:tags r:id="rId6"/>
            </p:custDataLst>
          </p:nvPr>
        </p:nvSpPr>
        <p:spPr>
          <a:xfrm>
            <a:off x="4536631" y="1433923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Titre:</a:t>
            </a:r>
            <a:endParaRPr lang="fr-CA" sz="1600" dirty="0"/>
          </a:p>
        </p:txBody>
      </p:sp>
      <p:pic>
        <p:nvPicPr>
          <p:cNvPr id="45" name="Image 4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93337" y="2120496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>
            <p:custDataLst>
              <p:tags r:id="rId8"/>
            </p:custDataLst>
          </p:nvPr>
        </p:nvSpPr>
        <p:spPr>
          <a:xfrm>
            <a:off x="3990110" y="1841325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Description:</a:t>
            </a:r>
            <a:endParaRPr lang="fr-CA" sz="1600" dirty="0"/>
          </a:p>
        </p:txBody>
      </p:sp>
      <p:sp>
        <p:nvSpPr>
          <p:cNvPr id="49" name="ZoneTexte 48"/>
          <p:cNvSpPr txBox="1"/>
          <p:nvPr>
            <p:custDataLst>
              <p:tags r:id="rId9"/>
            </p:custDataLst>
          </p:nvPr>
        </p:nvSpPr>
        <p:spPr>
          <a:xfrm>
            <a:off x="3632662" y="2271633"/>
            <a:ext cx="156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civique:</a:t>
            </a:r>
            <a:endParaRPr lang="fr-CA" sz="1600" dirty="0"/>
          </a:p>
        </p:txBody>
      </p:sp>
      <p:pic>
        <p:nvPicPr>
          <p:cNvPr id="50" name="Image 4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86406" y="2564861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76709" y="1676131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>
            <p:custDataLst>
              <p:tags r:id="rId12"/>
            </p:custDataLst>
          </p:nvPr>
        </p:nvSpPr>
        <p:spPr>
          <a:xfrm>
            <a:off x="4605251" y="2749243"/>
            <a:ext cx="56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Rue:</a:t>
            </a:r>
            <a:endParaRPr lang="fr-CA" sz="1600" dirty="0"/>
          </a:p>
        </p:txBody>
      </p:sp>
      <p:pic>
        <p:nvPicPr>
          <p:cNvPr id="53" name="Imag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60083" y="3009226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76709" y="3453591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>
            <p:custDataLst>
              <p:tags r:id="rId15"/>
            </p:custDataLst>
          </p:nvPr>
        </p:nvSpPr>
        <p:spPr>
          <a:xfrm>
            <a:off x="3940233" y="3184274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Code postal:</a:t>
            </a:r>
            <a:endParaRPr lang="fr-CA" sz="1600" dirty="0"/>
          </a:p>
        </p:txBody>
      </p:sp>
      <p:pic>
        <p:nvPicPr>
          <p:cNvPr id="56" name="Image 55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40"/>
          <a:srcRect l="42620" b="816"/>
          <a:stretch/>
        </p:blipFill>
        <p:spPr>
          <a:xfrm>
            <a:off x="7097594" y="3142715"/>
            <a:ext cx="1831187" cy="368494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>
            <p:custDataLst>
              <p:tags r:id="rId17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61467" y="3897956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>
            <p:custDataLst>
              <p:tags r:id="rId18"/>
            </p:custDataLst>
          </p:nvPr>
        </p:nvSpPr>
        <p:spPr>
          <a:xfrm>
            <a:off x="4536631" y="3686300"/>
            <a:ext cx="61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Ville:</a:t>
            </a:r>
            <a:endParaRPr lang="fr-CA" sz="1600" dirty="0"/>
          </a:p>
        </p:txBody>
      </p:sp>
      <p:pic>
        <p:nvPicPr>
          <p:cNvPr id="59" name="Image 58"/>
          <p:cNvPicPr>
            <a:picLocks noChangeAspect="1"/>
          </p:cNvPicPr>
          <p:nvPr>
            <p:custDataLst>
              <p:tags r:id="rId19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55925" y="4434056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>
            <p:custDataLst>
              <p:tags r:id="rId20"/>
            </p:custDataLst>
          </p:nvPr>
        </p:nvSpPr>
        <p:spPr>
          <a:xfrm>
            <a:off x="4156366" y="4246819"/>
            <a:ext cx="105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Province :</a:t>
            </a:r>
          </a:p>
        </p:txBody>
      </p:sp>
      <p:pic>
        <p:nvPicPr>
          <p:cNvPr id="62" name="Image 61"/>
          <p:cNvPicPr>
            <a:picLocks noChangeAspect="1"/>
          </p:cNvPicPr>
          <p:nvPr>
            <p:custDataLst>
              <p:tags r:id="rId21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25446" y="4970156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22"/>
            </p:custDataLst>
          </p:nvPr>
        </p:nvSpPr>
        <p:spPr>
          <a:xfrm>
            <a:off x="3084024" y="5331781"/>
            <a:ext cx="210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de téléphone:</a:t>
            </a:r>
            <a:endParaRPr lang="fr-CA" sz="1600" dirty="0"/>
          </a:p>
        </p:txBody>
      </p:sp>
      <p:pic>
        <p:nvPicPr>
          <p:cNvPr id="64" name="Image 63"/>
          <p:cNvPicPr>
            <a:picLocks noChangeAspect="1"/>
          </p:cNvPicPr>
          <p:nvPr>
            <p:custDataLst>
              <p:tags r:id="rId23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19253" y="5506259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>
            <p:custDataLst>
              <p:tags r:id="rId24"/>
            </p:custDataLst>
          </p:nvPr>
        </p:nvSpPr>
        <p:spPr>
          <a:xfrm>
            <a:off x="4536631" y="5816855"/>
            <a:ext cx="663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Actif:</a:t>
            </a:r>
            <a:endParaRPr lang="fr-CA" sz="1600" dirty="0"/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2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4711262" y="6159454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>
            <p:custDataLst>
              <p:tags r:id="rId26"/>
            </p:custDataLst>
          </p:nvPr>
        </p:nvSpPr>
        <p:spPr>
          <a:xfrm>
            <a:off x="4501992" y="4788344"/>
            <a:ext cx="61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Pays:</a:t>
            </a:r>
            <a:endParaRPr lang="fr-CA" sz="1600" dirty="0"/>
          </a:p>
        </p:txBody>
      </p:sp>
      <p:pic>
        <p:nvPicPr>
          <p:cNvPr id="8" name="Image 7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6112628" y="6208479"/>
            <a:ext cx="1343212" cy="37152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4241315" y="622402"/>
            <a:ext cx="590632" cy="543001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>
            <p:custDataLst>
              <p:tags r:id="rId29"/>
            </p:custDataLst>
          </p:nvPr>
        </p:nvCxnSpPr>
        <p:spPr>
          <a:xfrm flipH="1" flipV="1">
            <a:off x="7097594" y="2011680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>
            <p:custDataLst>
              <p:tags r:id="rId30"/>
            </p:custDataLst>
          </p:nvPr>
        </p:nvSpPr>
        <p:spPr>
          <a:xfrm>
            <a:off x="8096596" y="1895708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 smtClean="0"/>
              <a:t>Text</a:t>
            </a:r>
            <a:r>
              <a:rPr lang="fr-CA" sz="1000" dirty="0" smtClean="0"/>
              <a:t> area</a:t>
            </a:r>
            <a:endParaRPr lang="fr-CA" sz="1000" dirty="0"/>
          </a:p>
        </p:txBody>
      </p:sp>
      <p:sp>
        <p:nvSpPr>
          <p:cNvPr id="37" name="ZoneTexte 36"/>
          <p:cNvSpPr txBox="1"/>
          <p:nvPr>
            <p:custDataLst>
              <p:tags r:id="rId31"/>
            </p:custDataLst>
          </p:nvPr>
        </p:nvSpPr>
        <p:spPr>
          <a:xfrm>
            <a:off x="77061" y="770791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5449274" y="5881342"/>
            <a:ext cx="1219370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7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5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56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57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8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1106210" y="716390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Visionner un milieu de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9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0"/>
          <a:srcRect l="53265" t="60683" r="5958" b="30747"/>
          <a:stretch/>
        </p:blipFill>
        <p:spPr>
          <a:xfrm flipV="1">
            <a:off x="1036130" y="1142692"/>
            <a:ext cx="3042458" cy="5540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61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3461580" y="6177239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2"/>
          <a:stretch>
            <a:fillRect/>
          </a:stretch>
        </p:blipFill>
        <p:spPr>
          <a:xfrm>
            <a:off x="6182524" y="696046"/>
            <a:ext cx="733527" cy="514422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63"/>
          <a:stretch>
            <a:fillRect/>
          </a:stretch>
        </p:blipFill>
        <p:spPr>
          <a:xfrm>
            <a:off x="639420" y="756789"/>
            <a:ext cx="466790" cy="304843"/>
          </a:xfrm>
          <a:prstGeom prst="rect">
            <a:avLst/>
          </a:prstGeom>
        </p:spPr>
      </p:pic>
      <p:sp>
        <p:nvSpPr>
          <p:cNvPr id="83" name="ZoneTexte 82"/>
          <p:cNvSpPr txBox="1"/>
          <p:nvPr>
            <p:custDataLst>
              <p:tags r:id="rId9"/>
            </p:custDataLst>
          </p:nvPr>
        </p:nvSpPr>
        <p:spPr>
          <a:xfrm>
            <a:off x="1834170" y="1433923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Titre:</a:t>
            </a:r>
            <a:endParaRPr lang="fr-CA" sz="1600" dirty="0"/>
          </a:p>
        </p:txBody>
      </p:sp>
      <p:pic>
        <p:nvPicPr>
          <p:cNvPr id="84" name="Image 8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2490876" y="2120496"/>
            <a:ext cx="1838582" cy="47632"/>
          </a:xfrm>
          <a:prstGeom prst="rect">
            <a:avLst/>
          </a:prstGeom>
        </p:spPr>
      </p:pic>
      <p:sp>
        <p:nvSpPr>
          <p:cNvPr id="85" name="ZoneTexte 84"/>
          <p:cNvSpPr txBox="1"/>
          <p:nvPr>
            <p:custDataLst>
              <p:tags r:id="rId11"/>
            </p:custDataLst>
          </p:nvPr>
        </p:nvSpPr>
        <p:spPr>
          <a:xfrm>
            <a:off x="1287649" y="1841325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Description:</a:t>
            </a:r>
            <a:endParaRPr lang="fr-CA" sz="1600" dirty="0"/>
          </a:p>
        </p:txBody>
      </p:sp>
      <p:sp>
        <p:nvSpPr>
          <p:cNvPr id="86" name="ZoneTexte 85"/>
          <p:cNvSpPr txBox="1"/>
          <p:nvPr>
            <p:custDataLst>
              <p:tags r:id="rId12"/>
            </p:custDataLst>
          </p:nvPr>
        </p:nvSpPr>
        <p:spPr>
          <a:xfrm>
            <a:off x="930201" y="2271633"/>
            <a:ext cx="156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civique:</a:t>
            </a:r>
            <a:endParaRPr lang="fr-CA" sz="1600" dirty="0"/>
          </a:p>
        </p:txBody>
      </p:sp>
      <p:pic>
        <p:nvPicPr>
          <p:cNvPr id="87" name="Image 8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2483945" y="2564861"/>
            <a:ext cx="1838582" cy="47632"/>
          </a:xfrm>
          <a:prstGeom prst="rect">
            <a:avLst/>
          </a:prstGeom>
        </p:spPr>
      </p:pic>
      <p:pic>
        <p:nvPicPr>
          <p:cNvPr id="88" name="Image 8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2474248" y="1676131"/>
            <a:ext cx="1838582" cy="47632"/>
          </a:xfrm>
          <a:prstGeom prst="rect">
            <a:avLst/>
          </a:prstGeom>
        </p:spPr>
      </p:pic>
      <p:sp>
        <p:nvSpPr>
          <p:cNvPr id="89" name="ZoneTexte 88"/>
          <p:cNvSpPr txBox="1"/>
          <p:nvPr>
            <p:custDataLst>
              <p:tags r:id="rId15"/>
            </p:custDataLst>
          </p:nvPr>
        </p:nvSpPr>
        <p:spPr>
          <a:xfrm>
            <a:off x="1902790" y="2749243"/>
            <a:ext cx="56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Rue:</a:t>
            </a:r>
            <a:endParaRPr lang="fr-CA" sz="1600" dirty="0"/>
          </a:p>
        </p:txBody>
      </p:sp>
      <p:pic>
        <p:nvPicPr>
          <p:cNvPr id="90" name="Image 8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2457622" y="3009226"/>
            <a:ext cx="1838582" cy="47632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2474248" y="3453591"/>
            <a:ext cx="1838582" cy="47632"/>
          </a:xfrm>
          <a:prstGeom prst="rect">
            <a:avLst/>
          </a:prstGeom>
        </p:spPr>
      </p:pic>
      <p:sp>
        <p:nvSpPr>
          <p:cNvPr id="92" name="ZoneTexte 91"/>
          <p:cNvSpPr txBox="1"/>
          <p:nvPr>
            <p:custDataLst>
              <p:tags r:id="rId18"/>
            </p:custDataLst>
          </p:nvPr>
        </p:nvSpPr>
        <p:spPr>
          <a:xfrm>
            <a:off x="1237772" y="3184274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Code postal:</a:t>
            </a:r>
            <a:endParaRPr lang="fr-CA" sz="1600" dirty="0"/>
          </a:p>
        </p:txBody>
      </p:sp>
      <p:pic>
        <p:nvPicPr>
          <p:cNvPr id="93" name="Image 92"/>
          <p:cNvPicPr>
            <a:picLocks noChangeAspect="1"/>
          </p:cNvPicPr>
          <p:nvPr>
            <p:custDataLst>
              <p:tags r:id="rId19"/>
            </p:custDataLst>
          </p:nvPr>
        </p:nvPicPr>
        <p:blipFill rotWithShape="1">
          <a:blip r:embed="rId65"/>
          <a:srcRect r="10325" b="8565"/>
          <a:stretch/>
        </p:blipFill>
        <p:spPr>
          <a:xfrm>
            <a:off x="2459006" y="3897956"/>
            <a:ext cx="1879412" cy="139367"/>
          </a:xfrm>
          <a:prstGeom prst="rect">
            <a:avLst/>
          </a:prstGeom>
        </p:spPr>
      </p:pic>
      <p:sp>
        <p:nvSpPr>
          <p:cNvPr id="94" name="ZoneTexte 93"/>
          <p:cNvSpPr txBox="1"/>
          <p:nvPr>
            <p:custDataLst>
              <p:tags r:id="rId20"/>
            </p:custDataLst>
          </p:nvPr>
        </p:nvSpPr>
        <p:spPr>
          <a:xfrm>
            <a:off x="1834170" y="3686300"/>
            <a:ext cx="61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Ville:</a:t>
            </a:r>
            <a:endParaRPr lang="fr-CA" sz="1600" dirty="0"/>
          </a:p>
        </p:txBody>
      </p:sp>
      <p:pic>
        <p:nvPicPr>
          <p:cNvPr id="95" name="Image 94"/>
          <p:cNvPicPr>
            <a:picLocks noChangeAspect="1"/>
          </p:cNvPicPr>
          <p:nvPr>
            <p:custDataLst>
              <p:tags r:id="rId21"/>
            </p:custDataLst>
          </p:nvPr>
        </p:nvPicPr>
        <p:blipFill rotWithShape="1">
          <a:blip r:embed="rId65"/>
          <a:srcRect r="10325" b="8565"/>
          <a:stretch/>
        </p:blipFill>
        <p:spPr>
          <a:xfrm>
            <a:off x="2453464" y="4434056"/>
            <a:ext cx="1879412" cy="139367"/>
          </a:xfrm>
          <a:prstGeom prst="rect">
            <a:avLst/>
          </a:prstGeom>
        </p:spPr>
      </p:pic>
      <p:sp>
        <p:nvSpPr>
          <p:cNvPr id="96" name="ZoneTexte 95"/>
          <p:cNvSpPr txBox="1"/>
          <p:nvPr>
            <p:custDataLst>
              <p:tags r:id="rId22"/>
            </p:custDataLst>
          </p:nvPr>
        </p:nvSpPr>
        <p:spPr>
          <a:xfrm>
            <a:off x="1453905" y="4246819"/>
            <a:ext cx="105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Province :</a:t>
            </a:r>
          </a:p>
        </p:txBody>
      </p:sp>
      <p:pic>
        <p:nvPicPr>
          <p:cNvPr id="97" name="Image 96"/>
          <p:cNvPicPr>
            <a:picLocks noChangeAspect="1"/>
          </p:cNvPicPr>
          <p:nvPr>
            <p:custDataLst>
              <p:tags r:id="rId23"/>
            </p:custDataLst>
          </p:nvPr>
        </p:nvPicPr>
        <p:blipFill rotWithShape="1">
          <a:blip r:embed="rId65"/>
          <a:srcRect r="10325" b="8565"/>
          <a:stretch/>
        </p:blipFill>
        <p:spPr>
          <a:xfrm>
            <a:off x="2422985" y="4970156"/>
            <a:ext cx="1879412" cy="139367"/>
          </a:xfrm>
          <a:prstGeom prst="rect">
            <a:avLst/>
          </a:prstGeom>
        </p:spPr>
      </p:pic>
      <p:sp>
        <p:nvSpPr>
          <p:cNvPr id="98" name="ZoneTexte 97"/>
          <p:cNvSpPr txBox="1"/>
          <p:nvPr>
            <p:custDataLst>
              <p:tags r:id="rId24"/>
            </p:custDataLst>
          </p:nvPr>
        </p:nvSpPr>
        <p:spPr>
          <a:xfrm>
            <a:off x="381563" y="5331781"/>
            <a:ext cx="210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de téléphone:</a:t>
            </a:r>
            <a:endParaRPr lang="fr-CA" sz="1600" dirty="0"/>
          </a:p>
        </p:txBody>
      </p:sp>
      <p:pic>
        <p:nvPicPr>
          <p:cNvPr id="99" name="Image 98"/>
          <p:cNvPicPr>
            <a:picLocks noChangeAspect="1"/>
          </p:cNvPicPr>
          <p:nvPr>
            <p:custDataLst>
              <p:tags r:id="rId25"/>
            </p:custDataLst>
          </p:nvPr>
        </p:nvPicPr>
        <p:blipFill rotWithShape="1">
          <a:blip r:embed="rId65"/>
          <a:srcRect r="10325" b="8565"/>
          <a:stretch/>
        </p:blipFill>
        <p:spPr>
          <a:xfrm>
            <a:off x="2416792" y="5506259"/>
            <a:ext cx="1879412" cy="139367"/>
          </a:xfrm>
          <a:prstGeom prst="rect">
            <a:avLst/>
          </a:prstGeom>
        </p:spPr>
      </p:pic>
      <p:sp>
        <p:nvSpPr>
          <p:cNvPr id="101" name="ZoneTexte 100"/>
          <p:cNvSpPr txBox="1"/>
          <p:nvPr>
            <p:custDataLst>
              <p:tags r:id="rId26"/>
            </p:custDataLst>
          </p:nvPr>
        </p:nvSpPr>
        <p:spPr>
          <a:xfrm>
            <a:off x="1799531" y="4788344"/>
            <a:ext cx="61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Pays:</a:t>
            </a:r>
            <a:endParaRPr lang="fr-CA" sz="1600" dirty="0"/>
          </a:p>
        </p:txBody>
      </p:sp>
      <p:pic>
        <p:nvPicPr>
          <p:cNvPr id="103" name="Image 102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66"/>
          <a:stretch>
            <a:fillRect/>
          </a:stretch>
        </p:blipFill>
        <p:spPr>
          <a:xfrm>
            <a:off x="6549287" y="6215343"/>
            <a:ext cx="1295581" cy="362001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28"/>
            </p:custDataLst>
          </p:nvPr>
        </p:nvSpPr>
        <p:spPr>
          <a:xfrm>
            <a:off x="6829242" y="73069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Stages disponibles dans ce milieu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29"/>
            </p:custDataLst>
          </p:nvPr>
        </p:nvPicPr>
        <p:blipFill rotWithShape="1">
          <a:blip r:embed="rId60"/>
          <a:srcRect l="53265" t="60683" r="5958" b="30747"/>
          <a:stretch/>
        </p:blipFill>
        <p:spPr>
          <a:xfrm flipV="1">
            <a:off x="6759162" y="1157000"/>
            <a:ext cx="3042458" cy="55407"/>
          </a:xfrm>
          <a:prstGeom prst="rect">
            <a:avLst/>
          </a:prstGeom>
        </p:spPr>
      </p:pic>
      <p:sp>
        <p:nvSpPr>
          <p:cNvPr id="9" name="Rectangle 8"/>
          <p:cNvSpPr/>
          <p:nvPr>
            <p:custDataLst>
              <p:tags r:id="rId30"/>
            </p:custDataLst>
          </p:nvPr>
        </p:nvSpPr>
        <p:spPr>
          <a:xfrm>
            <a:off x="4613980" y="1356723"/>
            <a:ext cx="7281534" cy="431361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06" name="Image 105"/>
          <p:cNvPicPr>
            <a:picLocks noChangeAspect="1"/>
          </p:cNvPicPr>
          <p:nvPr>
            <p:custDataLst>
              <p:tags r:id="rId31"/>
            </p:custDataLst>
          </p:nvPr>
        </p:nvPicPr>
        <p:blipFill rotWithShape="1">
          <a:blip r:embed="rId60"/>
          <a:srcRect l="53265" t="60683" r="5958" b="30747"/>
          <a:stretch/>
        </p:blipFill>
        <p:spPr>
          <a:xfrm flipV="1">
            <a:off x="7909090" y="1159922"/>
            <a:ext cx="3042458" cy="55407"/>
          </a:xfrm>
          <a:prstGeom prst="rect">
            <a:avLst/>
          </a:prstGeom>
        </p:spPr>
      </p:pic>
      <p:sp>
        <p:nvSpPr>
          <p:cNvPr id="107" name="ZoneTexte 106"/>
          <p:cNvSpPr txBox="1"/>
          <p:nvPr>
            <p:custDataLst>
              <p:tags r:id="rId32"/>
            </p:custDataLst>
          </p:nvPr>
        </p:nvSpPr>
        <p:spPr>
          <a:xfrm>
            <a:off x="3063432" y="1376841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Titre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" name="ZoneTexte 107"/>
          <p:cNvSpPr txBox="1"/>
          <p:nvPr>
            <p:custDataLst>
              <p:tags r:id="rId33"/>
            </p:custDataLst>
          </p:nvPr>
        </p:nvSpPr>
        <p:spPr>
          <a:xfrm>
            <a:off x="2775398" y="1846812"/>
            <a:ext cx="1232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Description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" name="ZoneTexte 108"/>
          <p:cNvSpPr txBox="1"/>
          <p:nvPr>
            <p:custDataLst>
              <p:tags r:id="rId34"/>
            </p:custDataLst>
          </p:nvPr>
        </p:nvSpPr>
        <p:spPr>
          <a:xfrm>
            <a:off x="2643639" y="2295260"/>
            <a:ext cx="1511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Numéro civique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0" name="ZoneTexte 109"/>
          <p:cNvSpPr txBox="1"/>
          <p:nvPr>
            <p:custDataLst>
              <p:tags r:id="rId35"/>
            </p:custDataLst>
          </p:nvPr>
        </p:nvSpPr>
        <p:spPr>
          <a:xfrm>
            <a:off x="3026025" y="2692280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Rue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" name="ZoneTexte 110"/>
          <p:cNvSpPr txBox="1"/>
          <p:nvPr>
            <p:custDataLst>
              <p:tags r:id="rId36"/>
            </p:custDataLst>
          </p:nvPr>
        </p:nvSpPr>
        <p:spPr>
          <a:xfrm>
            <a:off x="2720589" y="3174974"/>
            <a:ext cx="1434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Code postal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" name="ZoneTexte 111"/>
          <p:cNvSpPr txBox="1"/>
          <p:nvPr>
            <p:custDataLst>
              <p:tags r:id="rId37"/>
            </p:custDataLst>
          </p:nvPr>
        </p:nvSpPr>
        <p:spPr>
          <a:xfrm>
            <a:off x="3029086" y="3681057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Ville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3" name="ZoneTexte 112"/>
          <p:cNvSpPr txBox="1"/>
          <p:nvPr>
            <p:custDataLst>
              <p:tags r:id="rId38"/>
            </p:custDataLst>
          </p:nvPr>
        </p:nvSpPr>
        <p:spPr>
          <a:xfrm>
            <a:off x="2842126" y="4206848"/>
            <a:ext cx="1060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Province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4" name="ZoneTexte 113"/>
          <p:cNvSpPr txBox="1"/>
          <p:nvPr>
            <p:custDataLst>
              <p:tags r:id="rId39"/>
            </p:custDataLst>
          </p:nvPr>
        </p:nvSpPr>
        <p:spPr>
          <a:xfrm>
            <a:off x="2990879" y="4762589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Pays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5" name="ZoneTexte 114"/>
          <p:cNvSpPr txBox="1"/>
          <p:nvPr>
            <p:custDataLst>
              <p:tags r:id="rId40"/>
            </p:custDataLst>
          </p:nvPr>
        </p:nvSpPr>
        <p:spPr>
          <a:xfrm>
            <a:off x="2513698" y="5279901"/>
            <a:ext cx="1824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# de téléphone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Rectangle 58"/>
          <p:cNvSpPr/>
          <p:nvPr>
            <p:custDataLst>
              <p:tags r:id="rId41"/>
            </p:custDataLst>
          </p:nvPr>
        </p:nvSpPr>
        <p:spPr>
          <a:xfrm>
            <a:off x="11784804" y="1359607"/>
            <a:ext cx="63524" cy="42588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4" name="Groupe 3"/>
          <p:cNvGrpSpPr/>
          <p:nvPr>
            <p:custDataLst>
              <p:tags r:id="rId42"/>
            </p:custDataLst>
          </p:nvPr>
        </p:nvGrpSpPr>
        <p:grpSpPr>
          <a:xfrm>
            <a:off x="4644460" y="1376841"/>
            <a:ext cx="7076486" cy="3411503"/>
            <a:chOff x="5332982" y="1376841"/>
            <a:chExt cx="6387963" cy="3411503"/>
          </a:xfrm>
        </p:grpSpPr>
        <p:grpSp>
          <p:nvGrpSpPr>
            <p:cNvPr id="49" name="Groupe 48"/>
            <p:cNvGrpSpPr/>
            <p:nvPr/>
          </p:nvGrpSpPr>
          <p:grpSpPr>
            <a:xfrm>
              <a:off x="5332982" y="1376841"/>
              <a:ext cx="6387963" cy="3411503"/>
              <a:chOff x="2358576" y="2428367"/>
              <a:chExt cx="7292940" cy="3610479"/>
            </a:xfrm>
          </p:grpSpPr>
          <p:pic>
            <p:nvPicPr>
              <p:cNvPr id="50" name="Image 49"/>
              <p:cNvPicPr>
                <a:picLocks noChangeAspect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358576" y="2428367"/>
                <a:ext cx="6598331" cy="3610479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822725" y="2637986"/>
                <a:ext cx="828791" cy="3343742"/>
              </a:xfrm>
              <a:prstGeom prst="rect">
                <a:avLst/>
              </a:prstGeom>
            </p:spPr>
          </p:pic>
          <p:sp>
            <p:nvSpPr>
              <p:cNvPr id="52" name="Rectangle 51"/>
              <p:cNvSpPr/>
              <p:nvPr/>
            </p:nvSpPr>
            <p:spPr>
              <a:xfrm>
                <a:off x="8864844" y="4706352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834822" y="3342865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807141" y="3888521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5" name="Image 54"/>
              <p:cNvPicPr>
                <a:picLocks noChangeAspect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05332" y="3437145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56" name="Image 55"/>
              <p:cNvPicPr>
                <a:picLocks noChangeAspect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05332" y="3999686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57" name="Image 56"/>
              <p:cNvPicPr>
                <a:picLocks noChangeAspect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12812" y="4774224"/>
                <a:ext cx="342948" cy="342948"/>
              </a:xfrm>
              <a:prstGeom prst="rect">
                <a:avLst/>
              </a:prstGeom>
            </p:spPr>
          </p:pic>
        </p:grpSp>
        <p:sp>
          <p:nvSpPr>
            <p:cNvPr id="60" name="Rectangle 59"/>
            <p:cNvSpPr/>
            <p:nvPr/>
          </p:nvSpPr>
          <p:spPr>
            <a:xfrm>
              <a:off x="7242220" y="2259751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Jour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342232" y="3526361"/>
              <a:ext cx="581026" cy="478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Tous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42220" y="2795593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Nuit</a:t>
              </a:r>
              <a:endParaRPr lang="fr-CA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Image 6"/>
          <p:cNvPicPr>
            <a:picLocks noChangeAspect="1"/>
          </p:cNvPicPr>
          <p:nvPr>
            <p:custDataLst>
              <p:tags r:id="rId43"/>
            </p:custDataLst>
          </p:nvPr>
        </p:nvPicPr>
        <p:blipFill>
          <a:blip r:embed="rId70"/>
          <a:stretch>
            <a:fillRect/>
          </a:stretch>
        </p:blipFill>
        <p:spPr>
          <a:xfrm>
            <a:off x="10992306" y="750119"/>
            <a:ext cx="458036" cy="444759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>
            <p:custDataLst>
              <p:tags r:id="rId44"/>
            </p:custDataLst>
          </p:nvPr>
        </p:nvPicPr>
        <p:blipFill>
          <a:blip r:embed="rId71"/>
          <a:stretch>
            <a:fillRect/>
          </a:stretch>
        </p:blipFill>
        <p:spPr>
          <a:xfrm>
            <a:off x="4614854" y="6215343"/>
            <a:ext cx="1790950" cy="362001"/>
          </a:xfrm>
          <a:prstGeom prst="rect">
            <a:avLst/>
          </a:prstGeom>
        </p:spPr>
      </p:pic>
      <p:sp>
        <p:nvSpPr>
          <p:cNvPr id="74" name="ZoneTexte 73"/>
          <p:cNvSpPr txBox="1"/>
          <p:nvPr>
            <p:custDataLst>
              <p:tags r:id="rId45"/>
            </p:custDataLst>
          </p:nvPr>
        </p:nvSpPr>
        <p:spPr>
          <a:xfrm>
            <a:off x="16932" y="567706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  <p:pic>
        <p:nvPicPr>
          <p:cNvPr id="6" name="Image 5"/>
          <p:cNvPicPr>
            <a:picLocks noChangeAspect="1"/>
          </p:cNvPicPr>
          <p:nvPr>
            <p:custDataLst>
              <p:tags r:id="rId46"/>
            </p:custDataLst>
          </p:nvPr>
        </p:nvPicPr>
        <p:blipFill>
          <a:blip r:embed="rId72"/>
          <a:stretch>
            <a:fillRect/>
          </a:stretch>
        </p:blipFill>
        <p:spPr>
          <a:xfrm>
            <a:off x="7844868" y="1425371"/>
            <a:ext cx="695125" cy="695125"/>
          </a:xfrm>
          <a:prstGeom prst="rect">
            <a:avLst/>
          </a:prstGeom>
        </p:spPr>
      </p:pic>
      <p:sp>
        <p:nvSpPr>
          <p:cNvPr id="8" name="Rectangle 7"/>
          <p:cNvSpPr/>
          <p:nvPr>
            <p:custDataLst>
              <p:tags r:id="rId47"/>
            </p:custDataLst>
          </p:nvPr>
        </p:nvSpPr>
        <p:spPr>
          <a:xfrm>
            <a:off x="8539993" y="1413922"/>
            <a:ext cx="696286" cy="636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 smtClean="0">
                <a:solidFill>
                  <a:schemeClr val="tx1"/>
                </a:solidFill>
              </a:rPr>
              <a:t>Statut</a:t>
            </a:r>
            <a:endParaRPr lang="fr-CA" sz="14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>
            <p:custDataLst>
              <p:tags r:id="rId48"/>
            </p:custDataLst>
          </p:nvPr>
        </p:nvSpPr>
        <p:spPr>
          <a:xfrm>
            <a:off x="8591114" y="2295260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>
            <p:custDataLst>
              <p:tags r:id="rId49"/>
            </p:custDataLst>
          </p:nvPr>
        </p:nvSpPr>
        <p:spPr>
          <a:xfrm>
            <a:off x="8591114" y="2795593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>
            <p:custDataLst>
              <p:tags r:id="rId50"/>
            </p:custDataLst>
          </p:nvPr>
        </p:nvSpPr>
        <p:spPr>
          <a:xfrm>
            <a:off x="8587563" y="3573059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73"/>
          <a:stretch>
            <a:fillRect/>
          </a:stretch>
        </p:blipFill>
        <p:spPr>
          <a:xfrm>
            <a:off x="8680424" y="4371801"/>
            <a:ext cx="504895" cy="25721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>
            <p:custDataLst>
              <p:tags r:id="rId52"/>
            </p:custDataLst>
          </p:nvPr>
        </p:nvPicPr>
        <p:blipFill>
          <a:blip r:embed="rId74"/>
          <a:stretch>
            <a:fillRect/>
          </a:stretch>
        </p:blipFill>
        <p:spPr>
          <a:xfrm>
            <a:off x="10885865" y="1564994"/>
            <a:ext cx="828791" cy="428685"/>
          </a:xfrm>
          <a:prstGeom prst="rect">
            <a:avLst/>
          </a:prstGeom>
        </p:spPr>
      </p:pic>
      <p:sp>
        <p:nvSpPr>
          <p:cNvPr id="70" name="Rectangle 69"/>
          <p:cNvSpPr/>
          <p:nvPr>
            <p:custDataLst>
              <p:tags r:id="rId53"/>
            </p:custDataLst>
          </p:nvPr>
        </p:nvSpPr>
        <p:spPr>
          <a:xfrm>
            <a:off x="8467846" y="1664164"/>
            <a:ext cx="60241" cy="197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 smtClean="0">
                <a:solidFill>
                  <a:schemeClr val="tx1"/>
                </a:solidFill>
              </a:rPr>
              <a:t>S</a:t>
            </a:r>
            <a:endParaRPr lang="fr-CA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9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2"/>
          <a:stretch>
            <a:fillRect/>
          </a:stretch>
        </p:blipFill>
        <p:spPr>
          <a:xfrm>
            <a:off x="2259806" y="1875508"/>
            <a:ext cx="7523695" cy="8099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53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54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55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6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7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grpSp>
        <p:nvGrpSpPr>
          <p:cNvPr id="50" name="Groupe 49"/>
          <p:cNvGrpSpPr/>
          <p:nvPr>
            <p:custDataLst>
              <p:tags r:id="rId5"/>
            </p:custDataLst>
          </p:nvPr>
        </p:nvGrpSpPr>
        <p:grpSpPr>
          <a:xfrm>
            <a:off x="2358577" y="2562003"/>
            <a:ext cx="7292939" cy="3592175"/>
            <a:chOff x="2358577" y="2428367"/>
            <a:chExt cx="7292939" cy="3610479"/>
          </a:xfrm>
        </p:grpSpPr>
        <p:grpSp>
          <p:nvGrpSpPr>
            <p:cNvPr id="49" name="Groupe 48"/>
            <p:cNvGrpSpPr/>
            <p:nvPr/>
          </p:nvGrpSpPr>
          <p:grpSpPr>
            <a:xfrm>
              <a:off x="2358577" y="2428367"/>
              <a:ext cx="7292939" cy="3610479"/>
              <a:chOff x="2358577" y="2428367"/>
              <a:chExt cx="7292939" cy="3610479"/>
            </a:xfrm>
          </p:grpSpPr>
          <p:pic>
            <p:nvPicPr>
              <p:cNvPr id="4" name="Image 3"/>
              <p:cNvPicPr>
                <a:picLocks noChangeAspect="1"/>
              </p:cNvPicPr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358577" y="2428367"/>
                <a:ext cx="6598331" cy="3610479"/>
              </a:xfrm>
              <a:prstGeom prst="rect">
                <a:avLst/>
              </a:prstGeom>
            </p:spPr>
          </p:pic>
          <p:pic>
            <p:nvPicPr>
              <p:cNvPr id="44" name="Image 43"/>
              <p:cNvPicPr>
                <a:picLocks noChangeAspect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822725" y="2637986"/>
                <a:ext cx="828791" cy="3343742"/>
              </a:xfrm>
              <a:prstGeom prst="rect">
                <a:avLst/>
              </a:prstGeom>
            </p:spPr>
          </p:pic>
          <p:sp>
            <p:nvSpPr>
              <p:cNvPr id="82" name="Rectangle 81"/>
              <p:cNvSpPr/>
              <p:nvPr/>
            </p:nvSpPr>
            <p:spPr>
              <a:xfrm>
                <a:off x="8864844" y="4706352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8834822" y="3342865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807141" y="3888521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5" name="Image 44"/>
              <p:cNvPicPr>
                <a:picLocks noChangeAspect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105332" y="3437145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46" name="Image 45"/>
              <p:cNvPicPr>
                <a:picLocks noChangeAspect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105332" y="3999686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47" name="Image 46"/>
              <p:cNvPicPr>
                <a:picLocks noChangeAspect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112812" y="4774224"/>
                <a:ext cx="342948" cy="342948"/>
              </a:xfrm>
              <a:prstGeom prst="rect">
                <a:avLst/>
              </a:prstGeom>
            </p:spPr>
          </p:pic>
        </p:grpSp>
        <p:sp>
          <p:nvSpPr>
            <p:cNvPr id="30" name="Rectangle 29"/>
            <p:cNvSpPr/>
            <p:nvPr/>
          </p:nvSpPr>
          <p:spPr>
            <a:xfrm>
              <a:off x="4588005" y="3411497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Jour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688017" y="4678107"/>
              <a:ext cx="581026" cy="478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Tous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8005" y="3947339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Nuit</a:t>
              </a:r>
              <a:endParaRPr lang="fr-CA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Imag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61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2568213" y="6146616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2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8"/>
            </p:custDataLst>
          </p:nvPr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Stages disponibles 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63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sp>
        <p:nvSpPr>
          <p:cNvPr id="51" name="Rectangle 50"/>
          <p:cNvSpPr/>
          <p:nvPr>
            <p:custDataLst>
              <p:tags r:id="rId10"/>
            </p:custDataLst>
          </p:nvPr>
        </p:nvSpPr>
        <p:spPr>
          <a:xfrm>
            <a:off x="9659754" y="2587228"/>
            <a:ext cx="63524" cy="3394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" name="Image 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2288497" y="1254934"/>
            <a:ext cx="7495004" cy="62908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65"/>
          <a:stretch>
            <a:fillRect/>
          </a:stretch>
        </p:blipFill>
        <p:spPr>
          <a:xfrm>
            <a:off x="2582025" y="1331162"/>
            <a:ext cx="238158" cy="228632"/>
          </a:xfrm>
          <a:prstGeom prst="rect">
            <a:avLst/>
          </a:prstGeom>
        </p:spPr>
      </p:pic>
      <p:sp>
        <p:nvSpPr>
          <p:cNvPr id="17" name="Rectangle 16"/>
          <p:cNvSpPr/>
          <p:nvPr>
            <p:custDataLst>
              <p:tags r:id="rId13"/>
            </p:custDataLst>
          </p:nvPr>
        </p:nvSpPr>
        <p:spPr>
          <a:xfrm>
            <a:off x="2841004" y="1331162"/>
            <a:ext cx="1310866" cy="199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smtClean="0">
                <a:solidFill>
                  <a:sysClr val="windowText" lastClr="000000"/>
                </a:solidFill>
              </a:rPr>
              <a:t>Filtre de recherche</a:t>
            </a:r>
            <a:endParaRPr lang="fr-CA" sz="8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>
            <p:custDataLst>
              <p:tags r:id="rId14"/>
            </p:custDataLst>
          </p:nvPr>
        </p:nvSpPr>
        <p:spPr>
          <a:xfrm>
            <a:off x="2621756" y="1696995"/>
            <a:ext cx="6674643" cy="642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0" name="Connecteur droit avec flèche 19"/>
          <p:cNvCxnSpPr/>
          <p:nvPr>
            <p:custDataLst>
              <p:tags r:id="rId15"/>
            </p:custDataLst>
          </p:nvPr>
        </p:nvCxnSpPr>
        <p:spPr>
          <a:xfrm flipH="1" flipV="1">
            <a:off x="9783501" y="2263205"/>
            <a:ext cx="683739" cy="33775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>
            <p:custDataLst>
              <p:tags r:id="rId16"/>
            </p:custDataLst>
          </p:nvPr>
        </p:nvSpPr>
        <p:spPr>
          <a:xfrm>
            <a:off x="10197841" y="2865834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smtClean="0"/>
              <a:t>Peut être agrandi et rapetisser</a:t>
            </a:r>
          </a:p>
          <a:p>
            <a:r>
              <a:rPr lang="fr-CA" sz="1100" dirty="0" smtClean="0"/>
              <a:t>(collapse)</a:t>
            </a:r>
            <a:endParaRPr lang="fr-CA" sz="1100" dirty="0"/>
          </a:p>
        </p:txBody>
      </p:sp>
      <p:pic>
        <p:nvPicPr>
          <p:cNvPr id="31" name="Image 3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66"/>
          <a:stretch>
            <a:fillRect/>
          </a:stretch>
        </p:blipFill>
        <p:spPr>
          <a:xfrm>
            <a:off x="4816671" y="1720665"/>
            <a:ext cx="446577" cy="542539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67"/>
          <a:stretch>
            <a:fillRect/>
          </a:stretch>
        </p:blipFill>
        <p:spPr>
          <a:xfrm>
            <a:off x="2621756" y="1952366"/>
            <a:ext cx="2048161" cy="314369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>
            <p:custDataLst>
              <p:tags r:id="rId19"/>
            </p:custDataLst>
          </p:nvPr>
        </p:nvPicPr>
        <p:blipFill rotWithShape="1">
          <a:blip r:embed="rId68"/>
          <a:srcRect t="21870"/>
          <a:stretch/>
        </p:blipFill>
        <p:spPr>
          <a:xfrm>
            <a:off x="2615699" y="1606376"/>
            <a:ext cx="2076740" cy="32748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69"/>
          <a:stretch>
            <a:fillRect/>
          </a:stretch>
        </p:blipFill>
        <p:spPr>
          <a:xfrm>
            <a:off x="6175732" y="1610178"/>
            <a:ext cx="1095528" cy="35247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>
            <p:custDataLst>
              <p:tags r:id="rId21"/>
            </p:custDataLst>
          </p:nvPr>
        </p:nvPicPr>
        <p:blipFill rotWithShape="1">
          <a:blip r:embed="rId70"/>
          <a:srcRect t="25662"/>
          <a:stretch/>
        </p:blipFill>
        <p:spPr>
          <a:xfrm>
            <a:off x="6173878" y="1993556"/>
            <a:ext cx="1095528" cy="283269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71"/>
          <a:stretch>
            <a:fillRect/>
          </a:stretch>
        </p:blipFill>
        <p:spPr>
          <a:xfrm>
            <a:off x="7332168" y="1963983"/>
            <a:ext cx="905001" cy="276264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72"/>
          <a:stretch>
            <a:fillRect/>
          </a:stretch>
        </p:blipFill>
        <p:spPr>
          <a:xfrm>
            <a:off x="8641714" y="1896585"/>
            <a:ext cx="895475" cy="352474"/>
          </a:xfrm>
          <a:prstGeom prst="rect">
            <a:avLst/>
          </a:prstGeom>
        </p:spPr>
      </p:pic>
      <p:sp>
        <p:nvSpPr>
          <p:cNvPr id="40" name="ZoneTexte 39"/>
          <p:cNvSpPr txBox="1"/>
          <p:nvPr>
            <p:custDataLst>
              <p:tags r:id="rId24"/>
            </p:custDataLst>
          </p:nvPr>
        </p:nvSpPr>
        <p:spPr>
          <a:xfrm>
            <a:off x="8255993" y="1989333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smtClean="0"/>
              <a:t>Et</a:t>
            </a:r>
            <a:endParaRPr lang="fr-CA" sz="1100" dirty="0"/>
          </a:p>
        </p:txBody>
      </p:sp>
      <p:sp>
        <p:nvSpPr>
          <p:cNvPr id="41" name="ZoneTexte 40"/>
          <p:cNvSpPr txBox="1"/>
          <p:nvPr>
            <p:custDataLst>
              <p:tags r:id="rId25"/>
            </p:custDataLst>
          </p:nvPr>
        </p:nvSpPr>
        <p:spPr>
          <a:xfrm>
            <a:off x="7935934" y="1612025"/>
            <a:ext cx="973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 smtClean="0"/>
              <a:t>Stage entre :</a:t>
            </a:r>
            <a:endParaRPr lang="fr-CA" sz="1200" dirty="0"/>
          </a:p>
        </p:txBody>
      </p:sp>
      <p:pic>
        <p:nvPicPr>
          <p:cNvPr id="52" name="Image 51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73"/>
          <a:stretch>
            <a:fillRect/>
          </a:stretch>
        </p:blipFill>
        <p:spPr>
          <a:xfrm>
            <a:off x="9091449" y="5763768"/>
            <a:ext cx="306770" cy="238158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74"/>
          <a:stretch>
            <a:fillRect/>
          </a:stretch>
        </p:blipFill>
        <p:spPr>
          <a:xfrm>
            <a:off x="5388152" y="6222826"/>
            <a:ext cx="1267002" cy="36200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2988023" y="2305300"/>
            <a:ext cx="1199800" cy="166983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76"/>
          <a:stretch>
            <a:fillRect/>
          </a:stretch>
        </p:blipFill>
        <p:spPr>
          <a:xfrm>
            <a:off x="8714287" y="5692167"/>
            <a:ext cx="295316" cy="325229"/>
          </a:xfrm>
          <a:prstGeom prst="rect">
            <a:avLst/>
          </a:prstGeom>
        </p:spPr>
      </p:pic>
      <p:sp>
        <p:nvSpPr>
          <p:cNvPr id="56" name="ZoneTexte 55"/>
          <p:cNvSpPr txBox="1"/>
          <p:nvPr>
            <p:custDataLst>
              <p:tags r:id="rId30"/>
            </p:custDataLst>
          </p:nvPr>
        </p:nvSpPr>
        <p:spPr>
          <a:xfrm>
            <a:off x="2568213" y="2259316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Actif:</a:t>
            </a:r>
            <a:endParaRPr lang="fr-CA" sz="1000" dirty="0"/>
          </a:p>
        </p:txBody>
      </p:sp>
      <p:sp>
        <p:nvSpPr>
          <p:cNvPr id="120" name="ZoneTexte 119"/>
          <p:cNvSpPr txBox="1"/>
          <p:nvPr>
            <p:custDataLst>
              <p:tags r:id="rId31"/>
            </p:custDataLst>
          </p:nvPr>
        </p:nvSpPr>
        <p:spPr>
          <a:xfrm>
            <a:off x="4710221" y="1522517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Période:</a:t>
            </a:r>
            <a:endParaRPr lang="fr-CA" sz="1000" dirty="0"/>
          </a:p>
        </p:txBody>
      </p:sp>
      <p:pic>
        <p:nvPicPr>
          <p:cNvPr id="57" name="Image 56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77"/>
          <a:stretch>
            <a:fillRect/>
          </a:stretch>
        </p:blipFill>
        <p:spPr>
          <a:xfrm>
            <a:off x="4298415" y="2328827"/>
            <a:ext cx="1320253" cy="145990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78"/>
          <a:stretch>
            <a:fillRect/>
          </a:stretch>
        </p:blipFill>
        <p:spPr>
          <a:xfrm>
            <a:off x="5672826" y="2320830"/>
            <a:ext cx="827344" cy="169378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79"/>
          <a:stretch>
            <a:fillRect/>
          </a:stretch>
        </p:blipFill>
        <p:spPr>
          <a:xfrm>
            <a:off x="8354561" y="6163708"/>
            <a:ext cx="1371791" cy="428685"/>
          </a:xfrm>
          <a:prstGeom prst="rect">
            <a:avLst/>
          </a:prstGeom>
        </p:spPr>
      </p:pic>
      <p:sp>
        <p:nvSpPr>
          <p:cNvPr id="121" name="ZoneTexte 120"/>
          <p:cNvSpPr txBox="1"/>
          <p:nvPr>
            <p:custDataLst>
              <p:tags r:id="rId35"/>
            </p:custDataLst>
          </p:nvPr>
        </p:nvSpPr>
        <p:spPr>
          <a:xfrm>
            <a:off x="47178" y="6040704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  <p:cxnSp>
        <p:nvCxnSpPr>
          <p:cNvPr id="76" name="Connecteur en angle 75"/>
          <p:cNvCxnSpPr>
            <a:stCxn id="121" idx="3"/>
            <a:endCxn id="53" idx="1"/>
          </p:cNvCxnSpPr>
          <p:nvPr>
            <p:custDataLst>
              <p:tags r:id="rId36"/>
            </p:custDataLst>
          </p:nvPr>
        </p:nvCxnSpPr>
        <p:spPr>
          <a:xfrm>
            <a:off x="2288497" y="6163815"/>
            <a:ext cx="3099655" cy="240012"/>
          </a:xfrm>
          <a:prstGeom prst="bentConnector3">
            <a:avLst>
              <a:gd name="adj1" fmla="val 90396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en angle 79"/>
          <p:cNvCxnSpPr>
            <a:stCxn id="121" idx="3"/>
            <a:endCxn id="59" idx="1"/>
          </p:cNvCxnSpPr>
          <p:nvPr>
            <p:custDataLst>
              <p:tags r:id="rId37"/>
            </p:custDataLst>
          </p:nvPr>
        </p:nvCxnSpPr>
        <p:spPr>
          <a:xfrm>
            <a:off x="2288497" y="6163815"/>
            <a:ext cx="6066064" cy="214236"/>
          </a:xfrm>
          <a:prstGeom prst="bentConnector3">
            <a:avLst>
              <a:gd name="adj1" fmla="val 90062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en angle 130"/>
          <p:cNvCxnSpPr>
            <a:stCxn id="121" idx="0"/>
            <a:endCxn id="56" idx="1"/>
          </p:cNvCxnSpPr>
          <p:nvPr>
            <p:custDataLst>
              <p:tags r:id="rId38"/>
            </p:custDataLst>
          </p:nvPr>
        </p:nvCxnSpPr>
        <p:spPr>
          <a:xfrm rot="5400000" flipH="1" flipV="1">
            <a:off x="38887" y="3511379"/>
            <a:ext cx="3658277" cy="1400375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Image 132"/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38" y="762092"/>
            <a:ext cx="1892231" cy="1054343"/>
          </a:xfrm>
          <a:prstGeom prst="rect">
            <a:avLst/>
          </a:prstGeom>
        </p:spPr>
      </p:pic>
      <p:cxnSp>
        <p:nvCxnSpPr>
          <p:cNvPr id="134" name="Connecteur droit avec flèche 133"/>
          <p:cNvCxnSpPr>
            <a:stCxn id="133" idx="1"/>
          </p:cNvCxnSpPr>
          <p:nvPr>
            <p:custDataLst>
              <p:tags r:id="rId40"/>
            </p:custDataLst>
          </p:nvPr>
        </p:nvCxnSpPr>
        <p:spPr>
          <a:xfrm flipH="1">
            <a:off x="9273020" y="1289264"/>
            <a:ext cx="775818" cy="77327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/>
          <p:cNvCxnSpPr>
            <a:stCxn id="133" idx="1"/>
          </p:cNvCxnSpPr>
          <p:nvPr>
            <p:custDataLst>
              <p:tags r:id="rId41"/>
            </p:custDataLst>
          </p:nvPr>
        </p:nvCxnSpPr>
        <p:spPr>
          <a:xfrm flipH="1">
            <a:off x="8114234" y="1289264"/>
            <a:ext cx="1934604" cy="76716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 59"/>
          <p:cNvPicPr>
            <a:picLocks noChangeAspect="1"/>
          </p:cNvPicPr>
          <p:nvPr>
            <p:custDataLst>
              <p:tags r:id="rId42"/>
            </p:custDataLst>
          </p:nvPr>
        </p:nvPicPr>
        <p:blipFill>
          <a:blip r:embed="rId81"/>
          <a:stretch>
            <a:fillRect/>
          </a:stretch>
        </p:blipFill>
        <p:spPr>
          <a:xfrm>
            <a:off x="5672826" y="2624540"/>
            <a:ext cx="695125" cy="695125"/>
          </a:xfrm>
          <a:prstGeom prst="rect">
            <a:avLst/>
          </a:prstGeom>
        </p:spPr>
      </p:pic>
      <p:sp>
        <p:nvSpPr>
          <p:cNvPr id="61" name="Rectangle 60"/>
          <p:cNvSpPr/>
          <p:nvPr>
            <p:custDataLst>
              <p:tags r:id="rId43"/>
            </p:custDataLst>
          </p:nvPr>
        </p:nvSpPr>
        <p:spPr>
          <a:xfrm>
            <a:off x="6367951" y="2613091"/>
            <a:ext cx="696286" cy="636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 smtClean="0">
                <a:solidFill>
                  <a:schemeClr val="tx1"/>
                </a:solidFill>
              </a:rPr>
              <a:t>Statut</a:t>
            </a:r>
            <a:endParaRPr lang="fr-CA" sz="14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>
            <p:custDataLst>
              <p:tags r:id="rId44"/>
            </p:custDataLst>
          </p:nvPr>
        </p:nvSpPr>
        <p:spPr>
          <a:xfrm>
            <a:off x="6419072" y="3494429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>
            <p:custDataLst>
              <p:tags r:id="rId45"/>
            </p:custDataLst>
          </p:nvPr>
        </p:nvSpPr>
        <p:spPr>
          <a:xfrm>
            <a:off x="6419072" y="3994762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>
            <p:custDataLst>
              <p:tags r:id="rId46"/>
            </p:custDataLst>
          </p:nvPr>
        </p:nvSpPr>
        <p:spPr>
          <a:xfrm>
            <a:off x="6415521" y="4772228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pic>
        <p:nvPicPr>
          <p:cNvPr id="65" name="Image 64"/>
          <p:cNvPicPr>
            <a:picLocks noChangeAspect="1"/>
          </p:cNvPicPr>
          <p:nvPr>
            <p:custDataLst>
              <p:tags r:id="rId47"/>
            </p:custDataLst>
          </p:nvPr>
        </p:nvPicPr>
        <p:blipFill>
          <a:blip r:embed="rId82"/>
          <a:stretch>
            <a:fillRect/>
          </a:stretch>
        </p:blipFill>
        <p:spPr>
          <a:xfrm>
            <a:off x="6511771" y="5671461"/>
            <a:ext cx="504895" cy="257211"/>
          </a:xfrm>
          <a:prstGeom prst="rect">
            <a:avLst/>
          </a:prstGeom>
        </p:spPr>
      </p:pic>
      <p:sp>
        <p:nvSpPr>
          <p:cNvPr id="66" name="ZoneTexte 65"/>
          <p:cNvSpPr txBox="1"/>
          <p:nvPr>
            <p:custDataLst>
              <p:tags r:id="rId48"/>
            </p:custDataLst>
          </p:nvPr>
        </p:nvSpPr>
        <p:spPr>
          <a:xfrm>
            <a:off x="5417670" y="1523897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Statut:</a:t>
            </a:r>
            <a:endParaRPr lang="fr-CA" sz="1000" dirty="0"/>
          </a:p>
        </p:txBody>
      </p:sp>
      <p:pic>
        <p:nvPicPr>
          <p:cNvPr id="6" name="Image 5"/>
          <p:cNvPicPr>
            <a:picLocks noChangeAspect="1"/>
          </p:cNvPicPr>
          <p:nvPr>
            <p:custDataLst>
              <p:tags r:id="rId49"/>
            </p:custDataLst>
          </p:nvPr>
        </p:nvPicPr>
        <p:blipFill>
          <a:blip r:embed="rId83"/>
          <a:stretch>
            <a:fillRect/>
          </a:stretch>
        </p:blipFill>
        <p:spPr>
          <a:xfrm>
            <a:off x="5391761" y="1772588"/>
            <a:ext cx="606312" cy="35075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>
            <p:custDataLst>
              <p:tags r:id="rId50"/>
            </p:custDataLst>
          </p:nvPr>
        </p:nvPicPr>
        <p:blipFill>
          <a:blip r:embed="rId84"/>
          <a:stretch>
            <a:fillRect/>
          </a:stretch>
        </p:blipFill>
        <p:spPr>
          <a:xfrm>
            <a:off x="8754319" y="2749740"/>
            <a:ext cx="828791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7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8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9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0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4754880" y="7113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Ajouter un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43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>
            <p:custDataLst>
              <p:tags r:id="rId6"/>
            </p:custDataLst>
          </p:nvPr>
        </p:nvSpPr>
        <p:spPr>
          <a:xfrm>
            <a:off x="4536631" y="1882812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Titre:</a:t>
            </a:r>
            <a:endParaRPr lang="fr-CA" sz="1600" dirty="0"/>
          </a:p>
        </p:txBody>
      </p:sp>
      <p:pic>
        <p:nvPicPr>
          <p:cNvPr id="45" name="Image 4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93337" y="2569385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>
            <p:custDataLst>
              <p:tags r:id="rId8"/>
            </p:custDataLst>
          </p:nvPr>
        </p:nvSpPr>
        <p:spPr>
          <a:xfrm>
            <a:off x="3990110" y="2290214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Description:</a:t>
            </a:r>
            <a:endParaRPr lang="fr-CA" sz="1600" dirty="0"/>
          </a:p>
        </p:txBody>
      </p:sp>
      <p:sp>
        <p:nvSpPr>
          <p:cNvPr id="49" name="ZoneTexte 48"/>
          <p:cNvSpPr txBox="1"/>
          <p:nvPr>
            <p:custDataLst>
              <p:tags r:id="rId9"/>
            </p:custDataLst>
          </p:nvPr>
        </p:nvSpPr>
        <p:spPr>
          <a:xfrm>
            <a:off x="3507972" y="2720522"/>
            <a:ext cx="168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Nombre de poste:</a:t>
            </a:r>
            <a:endParaRPr lang="fr-CA" sz="1600" dirty="0"/>
          </a:p>
        </p:txBody>
      </p:sp>
      <p:pic>
        <p:nvPicPr>
          <p:cNvPr id="50" name="Image 4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86406" y="3013750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76709" y="2125020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>
            <p:custDataLst>
              <p:tags r:id="rId12"/>
            </p:custDataLst>
          </p:nvPr>
        </p:nvSpPr>
        <p:spPr>
          <a:xfrm>
            <a:off x="4405745" y="3198132"/>
            <a:ext cx="768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Statut:</a:t>
            </a:r>
            <a:endParaRPr lang="fr-CA" sz="1600" dirty="0"/>
          </a:p>
        </p:txBody>
      </p:sp>
      <p:pic>
        <p:nvPicPr>
          <p:cNvPr id="53" name="Imag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60083" y="3458115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76709" y="3902480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>
            <p:custDataLst>
              <p:tags r:id="rId15"/>
            </p:custDataLst>
          </p:nvPr>
        </p:nvSpPr>
        <p:spPr>
          <a:xfrm>
            <a:off x="3441469" y="3633163"/>
            <a:ext cx="173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Période de travail:</a:t>
            </a:r>
            <a:endParaRPr lang="fr-CA" sz="1600" dirty="0"/>
          </a:p>
        </p:txBody>
      </p:sp>
      <p:pic>
        <p:nvPicPr>
          <p:cNvPr id="57" name="Image 56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61467" y="4346845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>
            <p:custDataLst>
              <p:tags r:id="rId17"/>
            </p:custDataLst>
          </p:nvPr>
        </p:nvSpPr>
        <p:spPr>
          <a:xfrm>
            <a:off x="2355853" y="4201482"/>
            <a:ext cx="281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Nombre d’heures par semaine:</a:t>
            </a:r>
            <a:endParaRPr lang="fr-CA" sz="1600" dirty="0"/>
          </a:p>
        </p:txBody>
      </p:sp>
      <p:pic>
        <p:nvPicPr>
          <p:cNvPr id="59" name="Image 58"/>
          <p:cNvPicPr>
            <a:picLocks noChangeAspect="1"/>
          </p:cNvPicPr>
          <p:nvPr>
            <p:custDataLst>
              <p:tags r:id="rId18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55925" y="4882945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>
            <p:custDataLst>
              <p:tags r:id="rId19"/>
            </p:custDataLst>
          </p:nvPr>
        </p:nvSpPr>
        <p:spPr>
          <a:xfrm>
            <a:off x="3937136" y="4735273"/>
            <a:ext cx="130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Date début:</a:t>
            </a:r>
            <a:endParaRPr lang="fr-CA" sz="1600" dirty="0"/>
          </a:p>
        </p:txBody>
      </p:sp>
      <p:pic>
        <p:nvPicPr>
          <p:cNvPr id="62" name="Image 61"/>
          <p:cNvPicPr>
            <a:picLocks noChangeAspect="1"/>
          </p:cNvPicPr>
          <p:nvPr>
            <p:custDataLst>
              <p:tags r:id="rId20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25446" y="5419045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21"/>
            </p:custDataLst>
          </p:nvPr>
        </p:nvSpPr>
        <p:spPr>
          <a:xfrm>
            <a:off x="3690851" y="1474682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Milieu de stage:</a:t>
            </a:r>
            <a:endParaRPr lang="fr-CA" sz="1600" dirty="0"/>
          </a:p>
        </p:txBody>
      </p:sp>
      <p:pic>
        <p:nvPicPr>
          <p:cNvPr id="64" name="Image 63"/>
          <p:cNvPicPr>
            <a:picLocks noChangeAspect="1"/>
          </p:cNvPicPr>
          <p:nvPr>
            <p:custDataLst>
              <p:tags r:id="rId22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19253" y="1649160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>
            <p:custDataLst>
              <p:tags r:id="rId23"/>
            </p:custDataLst>
          </p:nvPr>
        </p:nvSpPr>
        <p:spPr>
          <a:xfrm>
            <a:off x="4536631" y="5632023"/>
            <a:ext cx="663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Actif:</a:t>
            </a:r>
            <a:endParaRPr lang="fr-CA" sz="1600" dirty="0"/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6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4338245" y="6211004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>
            <p:custDataLst>
              <p:tags r:id="rId25"/>
            </p:custDataLst>
          </p:nvPr>
        </p:nvSpPr>
        <p:spPr>
          <a:xfrm>
            <a:off x="4254200" y="5228277"/>
            <a:ext cx="117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Date fin:</a:t>
            </a:r>
            <a:endParaRPr lang="fr-CA" sz="1600" dirty="0"/>
          </a:p>
        </p:txBody>
      </p:sp>
      <p:pic>
        <p:nvPicPr>
          <p:cNvPr id="7" name="Image 6"/>
          <p:cNvPicPr>
            <a:picLocks noChangeAspect="1"/>
          </p:cNvPicPr>
          <p:nvPr>
            <p:custDataLst>
              <p:tags r:id="rId26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15015" y="3233653"/>
            <a:ext cx="1967429" cy="43835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>
            <p:custDataLst>
              <p:tags r:id="rId27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38608" y="3677292"/>
            <a:ext cx="1967429" cy="438354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>
            <p:custDataLst>
              <p:tags r:id="rId28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25446" y="1475345"/>
            <a:ext cx="1967429" cy="438354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>
            <p:custDataLst>
              <p:tags r:id="rId29"/>
            </p:custDataLst>
          </p:nvPr>
        </p:nvCxnSpPr>
        <p:spPr>
          <a:xfrm flipH="1">
            <a:off x="7106038" y="4482851"/>
            <a:ext cx="1552314" cy="32190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099" y="3059076"/>
            <a:ext cx="2943657" cy="1640193"/>
          </a:xfrm>
          <a:prstGeom prst="rect">
            <a:avLst/>
          </a:prstGeom>
        </p:spPr>
      </p:pic>
      <p:cxnSp>
        <p:nvCxnSpPr>
          <p:cNvPr id="46" name="Connecteur droit avec flèche 45"/>
          <p:cNvCxnSpPr/>
          <p:nvPr>
            <p:custDataLst>
              <p:tags r:id="rId31"/>
            </p:custDataLst>
          </p:nvPr>
        </p:nvCxnSpPr>
        <p:spPr>
          <a:xfrm flipH="1">
            <a:off x="7082444" y="4692436"/>
            <a:ext cx="1532313" cy="64934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6314206" y="6261065"/>
            <a:ext cx="1267002" cy="381053"/>
          </a:xfrm>
          <a:prstGeom prst="rect">
            <a:avLst/>
          </a:prstGeom>
        </p:spPr>
      </p:pic>
      <p:cxnSp>
        <p:nvCxnSpPr>
          <p:cNvPr id="39" name="Connecteur droit avec flèche 38"/>
          <p:cNvCxnSpPr/>
          <p:nvPr>
            <p:custDataLst>
              <p:tags r:id="rId33"/>
            </p:custDataLst>
          </p:nvPr>
        </p:nvCxnSpPr>
        <p:spPr>
          <a:xfrm flipH="1" flipV="1">
            <a:off x="7092875" y="2428061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>
            <p:custDataLst>
              <p:tags r:id="rId34"/>
            </p:custDataLst>
          </p:nvPr>
        </p:nvSpPr>
        <p:spPr>
          <a:xfrm>
            <a:off x="8091877" y="2312089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 smtClean="0"/>
              <a:t>Text</a:t>
            </a:r>
            <a:r>
              <a:rPr lang="fr-CA" sz="1000" dirty="0" smtClean="0"/>
              <a:t> area</a:t>
            </a:r>
            <a:endParaRPr lang="fr-CA" sz="1000" dirty="0"/>
          </a:p>
        </p:txBody>
      </p:sp>
      <p:pic>
        <p:nvPicPr>
          <p:cNvPr id="2" name="Image 1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4254200" y="698356"/>
            <a:ext cx="419158" cy="419158"/>
          </a:xfrm>
          <a:prstGeom prst="rect">
            <a:avLst/>
          </a:prstGeom>
        </p:spPr>
      </p:pic>
      <p:sp>
        <p:nvSpPr>
          <p:cNvPr id="43" name="ZoneTexte 42"/>
          <p:cNvSpPr txBox="1"/>
          <p:nvPr>
            <p:custDataLst>
              <p:tags r:id="rId36"/>
            </p:custDataLst>
          </p:nvPr>
        </p:nvSpPr>
        <p:spPr>
          <a:xfrm>
            <a:off x="114534" y="567988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5246312" y="5690773"/>
            <a:ext cx="1219370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6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8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9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0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4754880" y="7113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Modifier un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43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>
            <p:custDataLst>
              <p:tags r:id="rId6"/>
            </p:custDataLst>
          </p:nvPr>
        </p:nvSpPr>
        <p:spPr>
          <a:xfrm>
            <a:off x="4536631" y="1882812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Titre:</a:t>
            </a:r>
            <a:endParaRPr lang="fr-CA" sz="1600" dirty="0"/>
          </a:p>
        </p:txBody>
      </p:sp>
      <p:pic>
        <p:nvPicPr>
          <p:cNvPr id="45" name="Image 4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93337" y="2569385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>
            <p:custDataLst>
              <p:tags r:id="rId8"/>
            </p:custDataLst>
          </p:nvPr>
        </p:nvSpPr>
        <p:spPr>
          <a:xfrm>
            <a:off x="3990110" y="2290214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Description:</a:t>
            </a:r>
            <a:endParaRPr lang="fr-CA" sz="1600" dirty="0"/>
          </a:p>
        </p:txBody>
      </p:sp>
      <p:sp>
        <p:nvSpPr>
          <p:cNvPr id="49" name="ZoneTexte 48"/>
          <p:cNvSpPr txBox="1"/>
          <p:nvPr>
            <p:custDataLst>
              <p:tags r:id="rId9"/>
            </p:custDataLst>
          </p:nvPr>
        </p:nvSpPr>
        <p:spPr>
          <a:xfrm>
            <a:off x="3507972" y="2720522"/>
            <a:ext cx="168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Nombre de poste:</a:t>
            </a:r>
            <a:endParaRPr lang="fr-CA" sz="1600" dirty="0"/>
          </a:p>
        </p:txBody>
      </p:sp>
      <p:pic>
        <p:nvPicPr>
          <p:cNvPr id="50" name="Image 4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86406" y="3013750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76709" y="2125020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>
            <p:custDataLst>
              <p:tags r:id="rId12"/>
            </p:custDataLst>
          </p:nvPr>
        </p:nvSpPr>
        <p:spPr>
          <a:xfrm>
            <a:off x="4405745" y="3198132"/>
            <a:ext cx="768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Statut:</a:t>
            </a:r>
            <a:endParaRPr lang="fr-CA" sz="1600" dirty="0"/>
          </a:p>
        </p:txBody>
      </p:sp>
      <p:pic>
        <p:nvPicPr>
          <p:cNvPr id="53" name="Imag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60083" y="3458115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76709" y="3902480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>
            <p:custDataLst>
              <p:tags r:id="rId15"/>
            </p:custDataLst>
          </p:nvPr>
        </p:nvSpPr>
        <p:spPr>
          <a:xfrm>
            <a:off x="3441469" y="3633163"/>
            <a:ext cx="173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Période de travail:</a:t>
            </a:r>
            <a:endParaRPr lang="fr-CA" sz="1600" dirty="0"/>
          </a:p>
        </p:txBody>
      </p:sp>
      <p:pic>
        <p:nvPicPr>
          <p:cNvPr id="57" name="Image 56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61467" y="4346845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>
            <p:custDataLst>
              <p:tags r:id="rId17"/>
            </p:custDataLst>
          </p:nvPr>
        </p:nvSpPr>
        <p:spPr>
          <a:xfrm>
            <a:off x="2355853" y="4201482"/>
            <a:ext cx="281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Nombre d’heures par semaine:</a:t>
            </a:r>
            <a:endParaRPr lang="fr-CA" sz="1600" dirty="0"/>
          </a:p>
        </p:txBody>
      </p:sp>
      <p:pic>
        <p:nvPicPr>
          <p:cNvPr id="59" name="Image 58"/>
          <p:cNvPicPr>
            <a:picLocks noChangeAspect="1"/>
          </p:cNvPicPr>
          <p:nvPr>
            <p:custDataLst>
              <p:tags r:id="rId18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55925" y="4882945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>
            <p:custDataLst>
              <p:tags r:id="rId19"/>
            </p:custDataLst>
          </p:nvPr>
        </p:nvSpPr>
        <p:spPr>
          <a:xfrm>
            <a:off x="3937136" y="4735273"/>
            <a:ext cx="130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Date début:</a:t>
            </a:r>
            <a:endParaRPr lang="fr-CA" sz="1600" dirty="0"/>
          </a:p>
        </p:txBody>
      </p:sp>
      <p:pic>
        <p:nvPicPr>
          <p:cNvPr id="62" name="Image 61"/>
          <p:cNvPicPr>
            <a:picLocks noChangeAspect="1"/>
          </p:cNvPicPr>
          <p:nvPr>
            <p:custDataLst>
              <p:tags r:id="rId20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25446" y="5419045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21"/>
            </p:custDataLst>
          </p:nvPr>
        </p:nvSpPr>
        <p:spPr>
          <a:xfrm>
            <a:off x="3690851" y="1474682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Milieu de stage:</a:t>
            </a:r>
            <a:endParaRPr lang="fr-CA" sz="1600" dirty="0"/>
          </a:p>
        </p:txBody>
      </p:sp>
      <p:pic>
        <p:nvPicPr>
          <p:cNvPr id="64" name="Image 63"/>
          <p:cNvPicPr>
            <a:picLocks noChangeAspect="1"/>
          </p:cNvPicPr>
          <p:nvPr>
            <p:custDataLst>
              <p:tags r:id="rId22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19253" y="1649160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>
            <p:custDataLst>
              <p:tags r:id="rId23"/>
            </p:custDataLst>
          </p:nvPr>
        </p:nvSpPr>
        <p:spPr>
          <a:xfrm>
            <a:off x="4536631" y="5632023"/>
            <a:ext cx="663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Actif:</a:t>
            </a:r>
            <a:endParaRPr lang="fr-CA" sz="1600" dirty="0"/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6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4202137" y="6147194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>
            <p:custDataLst>
              <p:tags r:id="rId25"/>
            </p:custDataLst>
          </p:nvPr>
        </p:nvSpPr>
        <p:spPr>
          <a:xfrm>
            <a:off x="4254200" y="5228277"/>
            <a:ext cx="117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Date fin:</a:t>
            </a:r>
            <a:endParaRPr lang="fr-CA" sz="1600" dirty="0"/>
          </a:p>
        </p:txBody>
      </p:sp>
      <p:pic>
        <p:nvPicPr>
          <p:cNvPr id="7" name="Image 6"/>
          <p:cNvPicPr>
            <a:picLocks noChangeAspect="1"/>
          </p:cNvPicPr>
          <p:nvPr>
            <p:custDataLst>
              <p:tags r:id="rId26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15015" y="3233653"/>
            <a:ext cx="1967429" cy="43835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>
            <p:custDataLst>
              <p:tags r:id="rId27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38608" y="3677292"/>
            <a:ext cx="1967429" cy="438354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>
            <p:custDataLst>
              <p:tags r:id="rId28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25446" y="1475345"/>
            <a:ext cx="1967429" cy="438354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>
            <p:custDataLst>
              <p:tags r:id="rId29"/>
            </p:custDataLst>
          </p:nvPr>
        </p:nvCxnSpPr>
        <p:spPr>
          <a:xfrm flipH="1">
            <a:off x="7106038" y="4482851"/>
            <a:ext cx="1552314" cy="32190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099" y="3059076"/>
            <a:ext cx="2943657" cy="1640193"/>
          </a:xfrm>
          <a:prstGeom prst="rect">
            <a:avLst/>
          </a:prstGeom>
        </p:spPr>
      </p:pic>
      <p:cxnSp>
        <p:nvCxnSpPr>
          <p:cNvPr id="46" name="Connecteur droit avec flèche 45"/>
          <p:cNvCxnSpPr/>
          <p:nvPr>
            <p:custDataLst>
              <p:tags r:id="rId31"/>
            </p:custDataLst>
          </p:nvPr>
        </p:nvCxnSpPr>
        <p:spPr>
          <a:xfrm flipH="1">
            <a:off x="7082444" y="4692436"/>
            <a:ext cx="1532313" cy="64934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6237996" y="6182941"/>
            <a:ext cx="1343212" cy="37152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4246531" y="582956"/>
            <a:ext cx="590632" cy="543001"/>
          </a:xfrm>
          <a:prstGeom prst="rect">
            <a:avLst/>
          </a:prstGeom>
        </p:spPr>
      </p:pic>
      <p:cxnSp>
        <p:nvCxnSpPr>
          <p:cNvPr id="43" name="Connecteur droit avec flèche 42"/>
          <p:cNvCxnSpPr/>
          <p:nvPr>
            <p:custDataLst>
              <p:tags r:id="rId34"/>
            </p:custDataLst>
          </p:nvPr>
        </p:nvCxnSpPr>
        <p:spPr>
          <a:xfrm flipH="1" flipV="1">
            <a:off x="7040879" y="2459215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>
            <p:custDataLst>
              <p:tags r:id="rId35"/>
            </p:custDataLst>
          </p:nvPr>
        </p:nvSpPr>
        <p:spPr>
          <a:xfrm>
            <a:off x="8039881" y="2343243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 smtClean="0"/>
              <a:t>Text</a:t>
            </a:r>
            <a:r>
              <a:rPr lang="fr-CA" sz="1000" dirty="0" smtClean="0"/>
              <a:t> area</a:t>
            </a:r>
            <a:endParaRPr lang="fr-CA" sz="1000" dirty="0"/>
          </a:p>
        </p:txBody>
      </p:sp>
      <p:sp>
        <p:nvSpPr>
          <p:cNvPr id="56" name="ZoneTexte 55"/>
          <p:cNvSpPr txBox="1"/>
          <p:nvPr>
            <p:custDataLst>
              <p:tags r:id="rId36"/>
            </p:custDataLst>
          </p:nvPr>
        </p:nvSpPr>
        <p:spPr>
          <a:xfrm>
            <a:off x="114534" y="58828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5343440" y="5704531"/>
            <a:ext cx="1219370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1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42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3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3841610" y="674825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Visionner un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46"/>
          <a:srcRect l="53265" t="60683" r="5958" b="30747"/>
          <a:stretch/>
        </p:blipFill>
        <p:spPr>
          <a:xfrm flipV="1">
            <a:off x="3771530" y="1101127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>
            <p:custDataLst>
              <p:tags r:id="rId6"/>
            </p:custDataLst>
          </p:nvPr>
        </p:nvSpPr>
        <p:spPr>
          <a:xfrm>
            <a:off x="4478442" y="1882812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Titre:</a:t>
            </a:r>
            <a:endParaRPr lang="fr-CA" sz="1600" dirty="0"/>
          </a:p>
        </p:txBody>
      </p:sp>
      <p:pic>
        <p:nvPicPr>
          <p:cNvPr id="45" name="Image 4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5135148" y="2569385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>
            <p:custDataLst>
              <p:tags r:id="rId8"/>
            </p:custDataLst>
          </p:nvPr>
        </p:nvSpPr>
        <p:spPr>
          <a:xfrm>
            <a:off x="3931921" y="2290214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Description:</a:t>
            </a:r>
            <a:endParaRPr lang="fr-CA" sz="1600" dirty="0"/>
          </a:p>
        </p:txBody>
      </p:sp>
      <p:sp>
        <p:nvSpPr>
          <p:cNvPr id="49" name="ZoneTexte 48"/>
          <p:cNvSpPr txBox="1"/>
          <p:nvPr>
            <p:custDataLst>
              <p:tags r:id="rId9"/>
            </p:custDataLst>
          </p:nvPr>
        </p:nvSpPr>
        <p:spPr>
          <a:xfrm>
            <a:off x="3449783" y="2720522"/>
            <a:ext cx="168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Nombre de poste:</a:t>
            </a:r>
            <a:endParaRPr lang="fr-CA" sz="1600" dirty="0"/>
          </a:p>
        </p:txBody>
      </p:sp>
      <p:pic>
        <p:nvPicPr>
          <p:cNvPr id="50" name="Image 4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5128217" y="3013750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5118520" y="2125020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>
            <p:custDataLst>
              <p:tags r:id="rId12"/>
            </p:custDataLst>
          </p:nvPr>
        </p:nvSpPr>
        <p:spPr>
          <a:xfrm>
            <a:off x="4347556" y="3198132"/>
            <a:ext cx="768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Statut:</a:t>
            </a:r>
            <a:endParaRPr lang="fr-CA" sz="1600" dirty="0"/>
          </a:p>
        </p:txBody>
      </p:sp>
      <p:pic>
        <p:nvPicPr>
          <p:cNvPr id="53" name="Imag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5101894" y="3458115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5118520" y="3902480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>
            <p:custDataLst>
              <p:tags r:id="rId15"/>
            </p:custDataLst>
          </p:nvPr>
        </p:nvSpPr>
        <p:spPr>
          <a:xfrm>
            <a:off x="3383280" y="3633163"/>
            <a:ext cx="173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Période de travail:</a:t>
            </a:r>
            <a:endParaRPr lang="fr-CA" sz="1600" dirty="0"/>
          </a:p>
        </p:txBody>
      </p:sp>
      <p:pic>
        <p:nvPicPr>
          <p:cNvPr id="57" name="Image 56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48"/>
          <a:srcRect r="10325" b="8565"/>
          <a:stretch/>
        </p:blipFill>
        <p:spPr>
          <a:xfrm>
            <a:off x="5103278" y="4346845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>
            <p:custDataLst>
              <p:tags r:id="rId17"/>
            </p:custDataLst>
          </p:nvPr>
        </p:nvSpPr>
        <p:spPr>
          <a:xfrm>
            <a:off x="2297664" y="4201482"/>
            <a:ext cx="281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Nombre d’heures par semaine:</a:t>
            </a:r>
            <a:endParaRPr lang="fr-CA" sz="1600" dirty="0"/>
          </a:p>
        </p:txBody>
      </p:sp>
      <p:pic>
        <p:nvPicPr>
          <p:cNvPr id="59" name="Image 58"/>
          <p:cNvPicPr>
            <a:picLocks noChangeAspect="1"/>
          </p:cNvPicPr>
          <p:nvPr>
            <p:custDataLst>
              <p:tags r:id="rId18"/>
            </p:custDataLst>
          </p:nvPr>
        </p:nvPicPr>
        <p:blipFill rotWithShape="1">
          <a:blip r:embed="rId48"/>
          <a:srcRect r="10325" b="8565"/>
          <a:stretch/>
        </p:blipFill>
        <p:spPr>
          <a:xfrm>
            <a:off x="5097736" y="4882945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>
            <p:custDataLst>
              <p:tags r:id="rId19"/>
            </p:custDataLst>
          </p:nvPr>
        </p:nvSpPr>
        <p:spPr>
          <a:xfrm>
            <a:off x="3878947" y="4735273"/>
            <a:ext cx="130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Date début:</a:t>
            </a:r>
            <a:endParaRPr lang="fr-CA" sz="1600" dirty="0"/>
          </a:p>
        </p:txBody>
      </p:sp>
      <p:pic>
        <p:nvPicPr>
          <p:cNvPr id="62" name="Image 61"/>
          <p:cNvPicPr>
            <a:picLocks noChangeAspect="1"/>
          </p:cNvPicPr>
          <p:nvPr>
            <p:custDataLst>
              <p:tags r:id="rId20"/>
            </p:custDataLst>
          </p:nvPr>
        </p:nvPicPr>
        <p:blipFill rotWithShape="1">
          <a:blip r:embed="rId48"/>
          <a:srcRect r="10325" b="8565"/>
          <a:stretch/>
        </p:blipFill>
        <p:spPr>
          <a:xfrm>
            <a:off x="5067257" y="5419045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21"/>
            </p:custDataLst>
          </p:nvPr>
        </p:nvSpPr>
        <p:spPr>
          <a:xfrm>
            <a:off x="3632662" y="1474682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Milieu de stage:</a:t>
            </a:r>
            <a:endParaRPr lang="fr-CA" sz="1600" dirty="0"/>
          </a:p>
        </p:txBody>
      </p:sp>
      <p:pic>
        <p:nvPicPr>
          <p:cNvPr id="64" name="Image 63"/>
          <p:cNvPicPr>
            <a:picLocks noChangeAspect="1"/>
          </p:cNvPicPr>
          <p:nvPr>
            <p:custDataLst>
              <p:tags r:id="rId22"/>
            </p:custDataLst>
          </p:nvPr>
        </p:nvPicPr>
        <p:blipFill rotWithShape="1">
          <a:blip r:embed="rId48"/>
          <a:srcRect r="10325" b="8565"/>
          <a:stretch/>
        </p:blipFill>
        <p:spPr>
          <a:xfrm>
            <a:off x="5061064" y="1649160"/>
            <a:ext cx="1879412" cy="13936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9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3867661" y="6193786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>
            <p:custDataLst>
              <p:tags r:id="rId24"/>
            </p:custDataLst>
          </p:nvPr>
        </p:nvSpPr>
        <p:spPr>
          <a:xfrm>
            <a:off x="4196011" y="5228277"/>
            <a:ext cx="117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Date fin:</a:t>
            </a:r>
            <a:endParaRPr lang="fr-CA" sz="1600" dirty="0"/>
          </a:p>
        </p:txBody>
      </p:sp>
      <p:pic>
        <p:nvPicPr>
          <p:cNvPr id="8" name="Image 7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6813583" y="6260816"/>
            <a:ext cx="1295581" cy="362001"/>
          </a:xfrm>
          <a:prstGeom prst="rect">
            <a:avLst/>
          </a:prstGeom>
        </p:spPr>
      </p:pic>
      <p:sp>
        <p:nvSpPr>
          <p:cNvPr id="41" name="ZoneTexte 40"/>
          <p:cNvSpPr txBox="1"/>
          <p:nvPr>
            <p:custDataLst>
              <p:tags r:id="rId26"/>
            </p:custDataLst>
          </p:nvPr>
        </p:nvSpPr>
        <p:spPr>
          <a:xfrm>
            <a:off x="5248837" y="1410710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Milieu de stage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ZoneTexte 42"/>
          <p:cNvSpPr txBox="1"/>
          <p:nvPr>
            <p:custDataLst>
              <p:tags r:id="rId27"/>
            </p:custDataLst>
          </p:nvPr>
        </p:nvSpPr>
        <p:spPr>
          <a:xfrm>
            <a:off x="5691636" y="1867724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Titre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ZoneTexte 47"/>
          <p:cNvSpPr txBox="1"/>
          <p:nvPr>
            <p:custDataLst>
              <p:tags r:id="rId28"/>
            </p:custDataLst>
          </p:nvPr>
        </p:nvSpPr>
        <p:spPr>
          <a:xfrm>
            <a:off x="5373890" y="2299207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Description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ZoneTexte 55"/>
          <p:cNvSpPr txBox="1"/>
          <p:nvPr>
            <p:custDataLst>
              <p:tags r:id="rId29"/>
            </p:custDataLst>
          </p:nvPr>
        </p:nvSpPr>
        <p:spPr>
          <a:xfrm>
            <a:off x="5171036" y="2707899"/>
            <a:ext cx="1642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Nombre de poste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ZoneTexte 60"/>
          <p:cNvSpPr txBox="1"/>
          <p:nvPr>
            <p:custDataLst>
              <p:tags r:id="rId30"/>
            </p:custDataLst>
          </p:nvPr>
        </p:nvSpPr>
        <p:spPr>
          <a:xfrm>
            <a:off x="5691636" y="3163811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Statut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ZoneTexte 65"/>
          <p:cNvSpPr txBox="1"/>
          <p:nvPr>
            <p:custDataLst>
              <p:tags r:id="rId31"/>
            </p:custDataLst>
          </p:nvPr>
        </p:nvSpPr>
        <p:spPr>
          <a:xfrm>
            <a:off x="5166310" y="3621249"/>
            <a:ext cx="1800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Période de travail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ZoneTexte 66"/>
          <p:cNvSpPr txBox="1"/>
          <p:nvPr>
            <p:custDataLst>
              <p:tags r:id="rId32"/>
            </p:custDataLst>
          </p:nvPr>
        </p:nvSpPr>
        <p:spPr>
          <a:xfrm>
            <a:off x="5141664" y="4161560"/>
            <a:ext cx="181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Nombres d’heures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ZoneTexte 67"/>
          <p:cNvSpPr txBox="1"/>
          <p:nvPr>
            <p:custDataLst>
              <p:tags r:id="rId33"/>
            </p:custDataLst>
          </p:nvPr>
        </p:nvSpPr>
        <p:spPr>
          <a:xfrm>
            <a:off x="5381641" y="4685399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Date début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ZoneTexte 68"/>
          <p:cNvSpPr txBox="1"/>
          <p:nvPr>
            <p:custDataLst>
              <p:tags r:id="rId34"/>
            </p:custDataLst>
          </p:nvPr>
        </p:nvSpPr>
        <p:spPr>
          <a:xfrm>
            <a:off x="5525277" y="5193784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Date fin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3399267" y="711078"/>
            <a:ext cx="466790" cy="304843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52"/>
          <a:stretch>
            <a:fillRect/>
          </a:stretch>
        </p:blipFill>
        <p:spPr>
          <a:xfrm>
            <a:off x="4950042" y="6249543"/>
            <a:ext cx="1790950" cy="362001"/>
          </a:xfrm>
          <a:prstGeom prst="rect">
            <a:avLst/>
          </a:prstGeom>
        </p:spPr>
      </p:pic>
      <p:sp>
        <p:nvSpPr>
          <p:cNvPr id="70" name="ZoneTexte 69"/>
          <p:cNvSpPr txBox="1"/>
          <p:nvPr>
            <p:custDataLst>
              <p:tags r:id="rId37"/>
            </p:custDataLst>
          </p:nvPr>
        </p:nvSpPr>
        <p:spPr>
          <a:xfrm>
            <a:off x="8437310" y="5858718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  <p:cxnSp>
        <p:nvCxnSpPr>
          <p:cNvPr id="6" name="Connecteur en angle 5"/>
          <p:cNvCxnSpPr>
            <a:stCxn id="70" idx="1"/>
            <a:endCxn id="46" idx="0"/>
          </p:cNvCxnSpPr>
          <p:nvPr>
            <p:custDataLst>
              <p:tags r:id="rId38"/>
            </p:custDataLst>
          </p:nvPr>
        </p:nvCxnSpPr>
        <p:spPr>
          <a:xfrm rot="10800000" flipV="1">
            <a:off x="5845518" y="5981829"/>
            <a:ext cx="2591793" cy="267714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ngle 9"/>
          <p:cNvCxnSpPr>
            <a:stCxn id="70" idx="1"/>
            <a:endCxn id="8" idx="0"/>
          </p:cNvCxnSpPr>
          <p:nvPr>
            <p:custDataLst>
              <p:tags r:id="rId39"/>
            </p:custDataLst>
          </p:nvPr>
        </p:nvCxnSpPr>
        <p:spPr>
          <a:xfrm rot="10800000" flipV="1">
            <a:off x="7461374" y="5981828"/>
            <a:ext cx="975936" cy="27898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1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2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3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6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2358576" y="6100878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6"/>
            </p:custDataLst>
          </p:nvPr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Stage en attente d’assignation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38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cxnSp>
        <p:nvCxnSpPr>
          <p:cNvPr id="20" name="Connecteur droit avec flèche 19"/>
          <p:cNvCxnSpPr/>
          <p:nvPr>
            <p:custDataLst>
              <p:tags r:id="rId8"/>
            </p:custDataLst>
          </p:nvPr>
        </p:nvCxnSpPr>
        <p:spPr>
          <a:xfrm flipH="1" flipV="1">
            <a:off x="9271000" y="2114550"/>
            <a:ext cx="1196241" cy="48640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>
            <p:custDataLst>
              <p:tags r:id="rId9"/>
            </p:custDataLst>
          </p:nvPr>
        </p:nvSpPr>
        <p:spPr>
          <a:xfrm>
            <a:off x="10197841" y="2865834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smtClean="0"/>
              <a:t>Peut être agrandi et rapetisser</a:t>
            </a:r>
          </a:p>
          <a:p>
            <a:r>
              <a:rPr lang="fr-CA" sz="1100" dirty="0" smtClean="0"/>
              <a:t>(collapse)</a:t>
            </a:r>
            <a:endParaRPr lang="fr-CA" sz="1100" dirty="0"/>
          </a:p>
        </p:txBody>
      </p:sp>
      <p:sp>
        <p:nvSpPr>
          <p:cNvPr id="59" name="ZoneTexte 58"/>
          <p:cNvSpPr txBox="1"/>
          <p:nvPr>
            <p:custDataLst>
              <p:tags r:id="rId10"/>
            </p:custDataLst>
          </p:nvPr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  <p:pic>
        <p:nvPicPr>
          <p:cNvPr id="21" name="Image 2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2358576" y="1210182"/>
            <a:ext cx="6810137" cy="4735467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2686737" y="1995225"/>
            <a:ext cx="6078321" cy="2781782"/>
          </a:xfrm>
          <a:prstGeom prst="rect">
            <a:avLst/>
          </a:prstGeom>
        </p:spPr>
      </p:pic>
      <p:sp>
        <p:nvSpPr>
          <p:cNvPr id="29" name="ZoneTexte 28"/>
          <p:cNvSpPr txBox="1"/>
          <p:nvPr>
            <p:custDataLst>
              <p:tags r:id="rId13"/>
            </p:custDataLst>
          </p:nvPr>
        </p:nvSpPr>
        <p:spPr>
          <a:xfrm>
            <a:off x="6923940" y="1289408"/>
            <a:ext cx="20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Postes occupés : 2/3</a:t>
            </a:r>
            <a:endParaRPr lang="fr-CA" dirty="0"/>
          </a:p>
        </p:txBody>
      </p:sp>
      <p:sp>
        <p:nvSpPr>
          <p:cNvPr id="30" name="ZoneTexte 29"/>
          <p:cNvSpPr txBox="1"/>
          <p:nvPr>
            <p:custDataLst>
              <p:tags r:id="rId14"/>
            </p:custDataLst>
          </p:nvPr>
        </p:nvSpPr>
        <p:spPr>
          <a:xfrm>
            <a:off x="5330955" y="76221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Option 1</a:t>
            </a:r>
            <a:endParaRPr lang="fr-CA" dirty="0"/>
          </a:p>
        </p:txBody>
      </p:sp>
      <p:sp>
        <p:nvSpPr>
          <p:cNvPr id="36" name="ZoneTexte 35"/>
          <p:cNvSpPr txBox="1"/>
          <p:nvPr>
            <p:custDataLst>
              <p:tags r:id="rId15"/>
            </p:custDataLst>
          </p:nvPr>
        </p:nvSpPr>
        <p:spPr>
          <a:xfrm>
            <a:off x="5695464" y="668224"/>
            <a:ext cx="28985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 smtClean="0"/>
              <a:t>Non disponible tant que le livrable 2 n’est pas commencé </a:t>
            </a:r>
            <a:endParaRPr lang="fr-CA" sz="900" dirty="0"/>
          </a:p>
        </p:txBody>
      </p:sp>
      <p:pic>
        <p:nvPicPr>
          <p:cNvPr id="49" name="Image 48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7892185" y="6132939"/>
            <a:ext cx="1276528" cy="40963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3003306" y="1707125"/>
            <a:ext cx="5384316" cy="330636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7773044" y="2632419"/>
            <a:ext cx="238158" cy="276264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7773044" y="3267494"/>
            <a:ext cx="238158" cy="276264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744465" y="3831858"/>
            <a:ext cx="295316" cy="30484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738379" y="4492330"/>
            <a:ext cx="295316" cy="304843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8367" y="2633682"/>
            <a:ext cx="342948" cy="341209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7847" y="4463783"/>
            <a:ext cx="342948" cy="341209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7847" y="3866015"/>
            <a:ext cx="342948" cy="341209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8367" y="3236706"/>
            <a:ext cx="342948" cy="341209"/>
          </a:xfrm>
          <a:prstGeom prst="rect">
            <a:avLst/>
          </a:prstGeom>
        </p:spPr>
      </p:pic>
      <p:cxnSp>
        <p:nvCxnSpPr>
          <p:cNvPr id="41" name="Connecteur droit avec flèche 40"/>
          <p:cNvCxnSpPr/>
          <p:nvPr>
            <p:custDataLst>
              <p:tags r:id="rId26"/>
            </p:custDataLst>
          </p:nvPr>
        </p:nvCxnSpPr>
        <p:spPr>
          <a:xfrm>
            <a:off x="6769916" y="943931"/>
            <a:ext cx="154024" cy="105129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>
            <p:custDataLst>
              <p:tags r:id="rId27"/>
            </p:custDataLst>
          </p:nvPr>
        </p:nvCxnSpPr>
        <p:spPr>
          <a:xfrm flipV="1">
            <a:off x="2114026" y="2801923"/>
            <a:ext cx="1090568" cy="17296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82408" y="3013690"/>
            <a:ext cx="2276168" cy="1208529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108869" y="3258887"/>
            <a:ext cx="2174213" cy="68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7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9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5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7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8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7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8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9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5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6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8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9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8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9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413</Words>
  <Application>Microsoft Office PowerPoint</Application>
  <PresentationFormat>Grand écran</PresentationFormat>
  <Paragraphs>149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Cégep Beauce-Appalaches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adminesp</dc:creator>
  <cp:lastModifiedBy>adminesp</cp:lastModifiedBy>
  <cp:revision>73</cp:revision>
  <dcterms:created xsi:type="dcterms:W3CDTF">2020-03-09T19:23:40Z</dcterms:created>
  <dcterms:modified xsi:type="dcterms:W3CDTF">2020-03-13T20:15:07Z</dcterms:modified>
</cp:coreProperties>
</file>