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0" r:id="rId3"/>
    <p:sldId id="256" r:id="rId4"/>
    <p:sldId id="264" r:id="rId5"/>
    <p:sldId id="267" r:id="rId6"/>
    <p:sldId id="273" r:id="rId7"/>
    <p:sldId id="261" r:id="rId8"/>
    <p:sldId id="262" r:id="rId9"/>
    <p:sldId id="265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2020-04-22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13.png"/><Relationship Id="rId21" Type="http://schemas.openxmlformats.org/officeDocument/2006/relationships/tags" Target="../tags/tag21.xml"/><Relationship Id="rId34" Type="http://schemas.openxmlformats.org/officeDocument/2006/relationships/image" Target="../media/image8.png"/><Relationship Id="rId42" Type="http://schemas.openxmlformats.org/officeDocument/2006/relationships/image" Target="../media/image16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3.png"/><Relationship Id="rId41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6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36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5.png"/><Relationship Id="rId44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Relationship Id="rId43" Type="http://schemas.openxmlformats.org/officeDocument/2006/relationships/image" Target="../media/image17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7.png"/><Relationship Id="rId38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353.xml"/><Relationship Id="rId18" Type="http://schemas.openxmlformats.org/officeDocument/2006/relationships/tags" Target="../tags/tag358.xml"/><Relationship Id="rId26" Type="http://schemas.openxmlformats.org/officeDocument/2006/relationships/tags" Target="../tags/tag366.xml"/><Relationship Id="rId39" Type="http://schemas.openxmlformats.org/officeDocument/2006/relationships/image" Target="../media/image8.png"/><Relationship Id="rId21" Type="http://schemas.openxmlformats.org/officeDocument/2006/relationships/tags" Target="../tags/tag361.xml"/><Relationship Id="rId34" Type="http://schemas.openxmlformats.org/officeDocument/2006/relationships/image" Target="../media/image3.png"/><Relationship Id="rId42" Type="http://schemas.openxmlformats.org/officeDocument/2006/relationships/image" Target="../media/image52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tags" Target="../tags/tag347.xml"/><Relationship Id="rId2" Type="http://schemas.openxmlformats.org/officeDocument/2006/relationships/tags" Target="../tags/tag342.xml"/><Relationship Id="rId16" Type="http://schemas.openxmlformats.org/officeDocument/2006/relationships/tags" Target="../tags/tag356.xml"/><Relationship Id="rId29" Type="http://schemas.openxmlformats.org/officeDocument/2006/relationships/tags" Target="../tags/tag369.xml"/><Relationship Id="rId11" Type="http://schemas.openxmlformats.org/officeDocument/2006/relationships/tags" Target="../tags/tag351.xml"/><Relationship Id="rId24" Type="http://schemas.openxmlformats.org/officeDocument/2006/relationships/tags" Target="../tags/tag36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50.png"/><Relationship Id="rId45" Type="http://schemas.openxmlformats.org/officeDocument/2006/relationships/image" Target="../media/image14.png"/><Relationship Id="rId5" Type="http://schemas.openxmlformats.org/officeDocument/2006/relationships/tags" Target="../tags/tag345.xml"/><Relationship Id="rId15" Type="http://schemas.openxmlformats.org/officeDocument/2006/relationships/tags" Target="../tags/tag355.xml"/><Relationship Id="rId23" Type="http://schemas.openxmlformats.org/officeDocument/2006/relationships/tags" Target="../tags/tag363.xml"/><Relationship Id="rId28" Type="http://schemas.openxmlformats.org/officeDocument/2006/relationships/tags" Target="../tags/tag368.xml"/><Relationship Id="rId36" Type="http://schemas.openxmlformats.org/officeDocument/2006/relationships/image" Target="../media/image5.png"/><Relationship Id="rId49" Type="http://schemas.openxmlformats.org/officeDocument/2006/relationships/image" Target="../media/image58.png"/><Relationship Id="rId10" Type="http://schemas.openxmlformats.org/officeDocument/2006/relationships/tags" Target="../tags/tag350.xml"/><Relationship Id="rId19" Type="http://schemas.openxmlformats.org/officeDocument/2006/relationships/tags" Target="../tags/tag35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54.png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tags" Target="../tags/tag354.xml"/><Relationship Id="rId22" Type="http://schemas.openxmlformats.org/officeDocument/2006/relationships/tags" Target="../tags/tag362.xml"/><Relationship Id="rId27" Type="http://schemas.openxmlformats.org/officeDocument/2006/relationships/tags" Target="../tags/tag367.xml"/><Relationship Id="rId30" Type="http://schemas.openxmlformats.org/officeDocument/2006/relationships/tags" Target="../tags/tag370.xml"/><Relationship Id="rId35" Type="http://schemas.openxmlformats.org/officeDocument/2006/relationships/image" Target="../media/image4.png"/><Relationship Id="rId43" Type="http://schemas.openxmlformats.org/officeDocument/2006/relationships/image" Target="../media/image53.png"/><Relationship Id="rId48" Type="http://schemas.openxmlformats.org/officeDocument/2006/relationships/image" Target="../media/image57.png"/><Relationship Id="rId8" Type="http://schemas.openxmlformats.org/officeDocument/2006/relationships/tags" Target="../tags/tag348.xml"/><Relationship Id="rId51" Type="http://schemas.openxmlformats.org/officeDocument/2006/relationships/image" Target="../media/image60.png"/><Relationship Id="rId3" Type="http://schemas.openxmlformats.org/officeDocument/2006/relationships/tags" Target="../tags/tag343.xml"/><Relationship Id="rId12" Type="http://schemas.openxmlformats.org/officeDocument/2006/relationships/tags" Target="../tags/tag352.xml"/><Relationship Id="rId17" Type="http://schemas.openxmlformats.org/officeDocument/2006/relationships/tags" Target="../tags/tag357.xml"/><Relationship Id="rId25" Type="http://schemas.openxmlformats.org/officeDocument/2006/relationships/tags" Target="../tags/tag36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55.png"/><Relationship Id="rId20" Type="http://schemas.openxmlformats.org/officeDocument/2006/relationships/tags" Target="../tags/tag360.xml"/><Relationship Id="rId41" Type="http://schemas.openxmlformats.org/officeDocument/2006/relationships/image" Target="../media/image51.png"/><Relationship Id="rId1" Type="http://schemas.openxmlformats.org/officeDocument/2006/relationships/tags" Target="../tags/tag341.xml"/><Relationship Id="rId6" Type="http://schemas.openxmlformats.org/officeDocument/2006/relationships/tags" Target="../tags/tag3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18" Type="http://schemas.openxmlformats.org/officeDocument/2006/relationships/tags" Target="../tags/tag388.xml"/><Relationship Id="rId26" Type="http://schemas.openxmlformats.org/officeDocument/2006/relationships/image" Target="../media/image5.png"/><Relationship Id="rId3" Type="http://schemas.openxmlformats.org/officeDocument/2006/relationships/tags" Target="../tags/tag37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17" Type="http://schemas.openxmlformats.org/officeDocument/2006/relationships/tags" Target="../tags/tag387.xml"/><Relationship Id="rId25" Type="http://schemas.openxmlformats.org/officeDocument/2006/relationships/image" Target="../media/image4.png"/><Relationship Id="rId2" Type="http://schemas.openxmlformats.org/officeDocument/2006/relationships/tags" Target="../tags/tag372.xml"/><Relationship Id="rId16" Type="http://schemas.openxmlformats.org/officeDocument/2006/relationships/tags" Target="../tags/tag386.xml"/><Relationship Id="rId20" Type="http://schemas.openxmlformats.org/officeDocument/2006/relationships/tags" Target="../tags/tag390.xml"/><Relationship Id="rId29" Type="http://schemas.openxmlformats.org/officeDocument/2006/relationships/image" Target="../media/image8.png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24" Type="http://schemas.openxmlformats.org/officeDocument/2006/relationships/image" Target="../media/image3.png"/><Relationship Id="rId32" Type="http://schemas.openxmlformats.org/officeDocument/2006/relationships/image" Target="../media/image63.png"/><Relationship Id="rId5" Type="http://schemas.openxmlformats.org/officeDocument/2006/relationships/tags" Target="../tags/tag375.xml"/><Relationship Id="rId15" Type="http://schemas.openxmlformats.org/officeDocument/2006/relationships/tags" Target="../tags/tag38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80.xml"/><Relationship Id="rId19" Type="http://schemas.openxmlformats.org/officeDocument/2006/relationships/tags" Target="../tags/tag389.xml"/><Relationship Id="rId31" Type="http://schemas.openxmlformats.org/officeDocument/2006/relationships/image" Target="../media/image62.png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tags" Target="../tags/tag38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403.xml"/><Relationship Id="rId18" Type="http://schemas.openxmlformats.org/officeDocument/2006/relationships/tags" Target="../tags/tag408.xml"/><Relationship Id="rId26" Type="http://schemas.openxmlformats.org/officeDocument/2006/relationships/tags" Target="../tags/tag416.xml"/><Relationship Id="rId39" Type="http://schemas.openxmlformats.org/officeDocument/2006/relationships/image" Target="../media/image3.png"/><Relationship Id="rId21" Type="http://schemas.openxmlformats.org/officeDocument/2006/relationships/tags" Target="../tags/tag411.xml"/><Relationship Id="rId34" Type="http://schemas.openxmlformats.org/officeDocument/2006/relationships/image" Target="../media/image64.png"/><Relationship Id="rId42" Type="http://schemas.openxmlformats.org/officeDocument/2006/relationships/image" Target="../media/image8.png"/><Relationship Id="rId47" Type="http://schemas.openxmlformats.org/officeDocument/2006/relationships/image" Target="../media/image67.png"/><Relationship Id="rId50" Type="http://schemas.openxmlformats.org/officeDocument/2006/relationships/image" Target="../media/image57.png"/><Relationship Id="rId55" Type="http://schemas.openxmlformats.org/officeDocument/2006/relationships/image" Target="../media/image44.png"/><Relationship Id="rId7" Type="http://schemas.openxmlformats.org/officeDocument/2006/relationships/tags" Target="../tags/tag397.xml"/><Relationship Id="rId2" Type="http://schemas.openxmlformats.org/officeDocument/2006/relationships/tags" Target="../tags/tag392.xml"/><Relationship Id="rId16" Type="http://schemas.openxmlformats.org/officeDocument/2006/relationships/tags" Target="../tags/tag406.xml"/><Relationship Id="rId29" Type="http://schemas.openxmlformats.org/officeDocument/2006/relationships/tags" Target="../tags/tag419.xml"/><Relationship Id="rId11" Type="http://schemas.openxmlformats.org/officeDocument/2006/relationships/tags" Target="../tags/tag401.xml"/><Relationship Id="rId24" Type="http://schemas.openxmlformats.org/officeDocument/2006/relationships/tags" Target="../tags/tag414.xml"/><Relationship Id="rId32" Type="http://schemas.openxmlformats.org/officeDocument/2006/relationships/tags" Target="../tags/tag422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7.png"/><Relationship Id="rId53" Type="http://schemas.openxmlformats.org/officeDocument/2006/relationships/image" Target="../media/image60.png"/><Relationship Id="rId5" Type="http://schemas.openxmlformats.org/officeDocument/2006/relationships/tags" Target="../tags/tag395.xml"/><Relationship Id="rId19" Type="http://schemas.openxmlformats.org/officeDocument/2006/relationships/tags" Target="../tags/tag409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tags" Target="../tags/tag404.xml"/><Relationship Id="rId22" Type="http://schemas.openxmlformats.org/officeDocument/2006/relationships/tags" Target="../tags/tag412.xml"/><Relationship Id="rId27" Type="http://schemas.openxmlformats.org/officeDocument/2006/relationships/tags" Target="../tags/tag417.xml"/><Relationship Id="rId30" Type="http://schemas.openxmlformats.org/officeDocument/2006/relationships/tags" Target="../tags/tag420.xml"/><Relationship Id="rId35" Type="http://schemas.openxmlformats.org/officeDocument/2006/relationships/image" Target="../media/image65.png"/><Relationship Id="rId43" Type="http://schemas.openxmlformats.org/officeDocument/2006/relationships/image" Target="../media/image6.png"/><Relationship Id="rId48" Type="http://schemas.openxmlformats.org/officeDocument/2006/relationships/image" Target="../media/image68.png"/><Relationship Id="rId56" Type="http://schemas.openxmlformats.org/officeDocument/2006/relationships/image" Target="../media/image69.png"/><Relationship Id="rId8" Type="http://schemas.openxmlformats.org/officeDocument/2006/relationships/tags" Target="../tags/tag398.xml"/><Relationship Id="rId51" Type="http://schemas.openxmlformats.org/officeDocument/2006/relationships/image" Target="../media/image58.png"/><Relationship Id="rId3" Type="http://schemas.openxmlformats.org/officeDocument/2006/relationships/tags" Target="../tags/tag393.xml"/><Relationship Id="rId12" Type="http://schemas.openxmlformats.org/officeDocument/2006/relationships/tags" Target="../tags/tag402.xml"/><Relationship Id="rId17" Type="http://schemas.openxmlformats.org/officeDocument/2006/relationships/tags" Target="../tags/tag407.xml"/><Relationship Id="rId25" Type="http://schemas.openxmlformats.org/officeDocument/2006/relationships/tags" Target="../tags/tag41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8.png"/><Relationship Id="rId20" Type="http://schemas.openxmlformats.org/officeDocument/2006/relationships/tags" Target="../tags/tag410.xml"/><Relationship Id="rId41" Type="http://schemas.openxmlformats.org/officeDocument/2006/relationships/image" Target="../media/image5.png"/><Relationship Id="rId54" Type="http://schemas.openxmlformats.org/officeDocument/2006/relationships/image" Target="../media/image31.png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5" Type="http://schemas.openxmlformats.org/officeDocument/2006/relationships/tags" Target="../tags/tag405.xml"/><Relationship Id="rId23" Type="http://schemas.openxmlformats.org/officeDocument/2006/relationships/tags" Target="../tags/tag413.xml"/><Relationship Id="rId28" Type="http://schemas.openxmlformats.org/officeDocument/2006/relationships/tags" Target="../tags/tag418.xml"/><Relationship Id="rId36" Type="http://schemas.openxmlformats.org/officeDocument/2006/relationships/image" Target="../media/image66.png"/><Relationship Id="rId49" Type="http://schemas.openxmlformats.org/officeDocument/2006/relationships/image" Target="../media/image14.png"/><Relationship Id="rId57" Type="http://schemas.openxmlformats.org/officeDocument/2006/relationships/image" Target="../media/image70.png"/><Relationship Id="rId10" Type="http://schemas.openxmlformats.org/officeDocument/2006/relationships/tags" Target="../tags/tag400.xml"/><Relationship Id="rId31" Type="http://schemas.openxmlformats.org/officeDocument/2006/relationships/tags" Target="../tags/tag421.xml"/><Relationship Id="rId44" Type="http://schemas.openxmlformats.org/officeDocument/2006/relationships/image" Target="../media/image22.png"/><Relationship Id="rId52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20.png"/><Relationship Id="rId21" Type="http://schemas.openxmlformats.org/officeDocument/2006/relationships/tags" Target="../tags/tag46.xml"/><Relationship Id="rId34" Type="http://schemas.openxmlformats.org/officeDocument/2006/relationships/image" Target="../media/image3.png"/><Relationship Id="rId42" Type="http://schemas.openxmlformats.org/officeDocument/2006/relationships/image" Target="../media/image22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tags" Target="../tags/tag54.xml"/><Relationship Id="rId41" Type="http://schemas.openxmlformats.org/officeDocument/2006/relationships/image" Target="../media/image2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image" Target="../media/image1.png"/><Relationship Id="rId37" Type="http://schemas.openxmlformats.org/officeDocument/2006/relationships/image" Target="../media/image8.png"/><Relationship Id="rId40" Type="http://schemas.openxmlformats.org/officeDocument/2006/relationships/image" Target="../media/image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5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4.png"/><Relationship Id="rId43" Type="http://schemas.openxmlformats.org/officeDocument/2006/relationships/image" Target="../media/image23.png"/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2.png"/><Relationship Id="rId3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image" Target="../media/image20.png"/><Relationship Id="rId21" Type="http://schemas.openxmlformats.org/officeDocument/2006/relationships/tags" Target="../tags/tag76.xml"/><Relationship Id="rId34" Type="http://schemas.openxmlformats.org/officeDocument/2006/relationships/image" Target="../media/image3.png"/><Relationship Id="rId42" Type="http://schemas.openxmlformats.org/officeDocument/2006/relationships/image" Target="../media/image23.png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41" Type="http://schemas.openxmlformats.org/officeDocument/2006/relationships/image" Target="../media/image2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image" Target="../media/image1.png"/><Relationship Id="rId37" Type="http://schemas.openxmlformats.org/officeDocument/2006/relationships/image" Target="../media/image8.png"/><Relationship Id="rId40" Type="http://schemas.openxmlformats.org/officeDocument/2006/relationships/image" Target="../media/image6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image" Target="../media/image5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image" Target="../media/image4.png"/><Relationship Id="rId43" Type="http://schemas.openxmlformats.org/officeDocument/2006/relationships/image" Target="../media/image25.png"/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image" Target="../media/image2.png"/><Relationship Id="rId3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1.xml"/><Relationship Id="rId21" Type="http://schemas.openxmlformats.org/officeDocument/2006/relationships/tags" Target="../tags/tag106.xml"/><Relationship Id="rId42" Type="http://schemas.openxmlformats.org/officeDocument/2006/relationships/tags" Target="../tags/tag127.xml"/><Relationship Id="rId47" Type="http://schemas.openxmlformats.org/officeDocument/2006/relationships/tags" Target="../tags/tag132.xml"/><Relationship Id="rId63" Type="http://schemas.openxmlformats.org/officeDocument/2006/relationships/image" Target="../media/image7.png"/><Relationship Id="rId68" Type="http://schemas.openxmlformats.org/officeDocument/2006/relationships/image" Target="../media/image27.png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9" Type="http://schemas.openxmlformats.org/officeDocument/2006/relationships/tags" Target="../tags/tag114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37" Type="http://schemas.openxmlformats.org/officeDocument/2006/relationships/tags" Target="../tags/tag122.xml"/><Relationship Id="rId40" Type="http://schemas.openxmlformats.org/officeDocument/2006/relationships/tags" Target="../tags/tag125.xml"/><Relationship Id="rId45" Type="http://schemas.openxmlformats.org/officeDocument/2006/relationships/tags" Target="../tags/tag130.xml"/><Relationship Id="rId53" Type="http://schemas.openxmlformats.org/officeDocument/2006/relationships/tags" Target="../tags/tag138.xml"/><Relationship Id="rId58" Type="http://schemas.openxmlformats.org/officeDocument/2006/relationships/image" Target="../media/image3.png"/><Relationship Id="rId66" Type="http://schemas.openxmlformats.org/officeDocument/2006/relationships/image" Target="../media/image20.png"/><Relationship Id="rId74" Type="http://schemas.openxmlformats.org/officeDocument/2006/relationships/image" Target="../media/image18.png"/><Relationship Id="rId5" Type="http://schemas.openxmlformats.org/officeDocument/2006/relationships/tags" Target="../tags/tag90.xml"/><Relationship Id="rId61" Type="http://schemas.openxmlformats.org/officeDocument/2006/relationships/image" Target="../media/image8.png"/><Relationship Id="rId19" Type="http://schemas.openxmlformats.org/officeDocument/2006/relationships/tags" Target="../tags/tag10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35" Type="http://schemas.openxmlformats.org/officeDocument/2006/relationships/tags" Target="../tags/tag120.xml"/><Relationship Id="rId43" Type="http://schemas.openxmlformats.org/officeDocument/2006/relationships/tags" Target="../tags/tag128.xml"/><Relationship Id="rId48" Type="http://schemas.openxmlformats.org/officeDocument/2006/relationships/tags" Target="../tags/tag133.xml"/><Relationship Id="rId56" Type="http://schemas.openxmlformats.org/officeDocument/2006/relationships/image" Target="../media/image1.png"/><Relationship Id="rId64" Type="http://schemas.openxmlformats.org/officeDocument/2006/relationships/image" Target="../media/image26.png"/><Relationship Id="rId69" Type="http://schemas.openxmlformats.org/officeDocument/2006/relationships/image" Target="../media/image28.png"/><Relationship Id="rId8" Type="http://schemas.openxmlformats.org/officeDocument/2006/relationships/tags" Target="../tags/tag93.xml"/><Relationship Id="rId51" Type="http://schemas.openxmlformats.org/officeDocument/2006/relationships/tags" Target="../tags/tag136.xml"/><Relationship Id="rId72" Type="http://schemas.openxmlformats.org/officeDocument/2006/relationships/image" Target="../media/image30.png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38" Type="http://schemas.openxmlformats.org/officeDocument/2006/relationships/tags" Target="../tags/tag123.xml"/><Relationship Id="rId46" Type="http://schemas.openxmlformats.org/officeDocument/2006/relationships/tags" Target="../tags/tag131.xml"/><Relationship Id="rId59" Type="http://schemas.openxmlformats.org/officeDocument/2006/relationships/image" Target="../media/image4.png"/><Relationship Id="rId67" Type="http://schemas.openxmlformats.org/officeDocument/2006/relationships/image" Target="../media/image25.png"/><Relationship Id="rId20" Type="http://schemas.openxmlformats.org/officeDocument/2006/relationships/tags" Target="../tags/tag105.xml"/><Relationship Id="rId41" Type="http://schemas.openxmlformats.org/officeDocument/2006/relationships/tags" Target="../tags/tag126.xml"/><Relationship Id="rId54" Type="http://schemas.openxmlformats.org/officeDocument/2006/relationships/tags" Target="../tags/tag139.xml"/><Relationship Id="rId62" Type="http://schemas.openxmlformats.org/officeDocument/2006/relationships/image" Target="../media/image6.png"/><Relationship Id="rId70" Type="http://schemas.openxmlformats.org/officeDocument/2006/relationships/image" Target="../media/image14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36" Type="http://schemas.openxmlformats.org/officeDocument/2006/relationships/tags" Target="../tags/tag121.xml"/><Relationship Id="rId49" Type="http://schemas.openxmlformats.org/officeDocument/2006/relationships/tags" Target="../tags/tag134.xml"/><Relationship Id="rId57" Type="http://schemas.openxmlformats.org/officeDocument/2006/relationships/image" Target="../media/image2.png"/><Relationship Id="rId10" Type="http://schemas.openxmlformats.org/officeDocument/2006/relationships/tags" Target="../tags/tag95.xml"/><Relationship Id="rId31" Type="http://schemas.openxmlformats.org/officeDocument/2006/relationships/tags" Target="../tags/tag116.xml"/><Relationship Id="rId44" Type="http://schemas.openxmlformats.org/officeDocument/2006/relationships/tags" Target="../tags/tag129.xml"/><Relationship Id="rId52" Type="http://schemas.openxmlformats.org/officeDocument/2006/relationships/tags" Target="../tags/tag137.xml"/><Relationship Id="rId60" Type="http://schemas.openxmlformats.org/officeDocument/2006/relationships/image" Target="../media/image5.png"/><Relationship Id="rId65" Type="http://schemas.openxmlformats.org/officeDocument/2006/relationships/image" Target="../media/image19.png"/><Relationship Id="rId73" Type="http://schemas.openxmlformats.org/officeDocument/2006/relationships/image" Target="../media/image31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9" Type="http://schemas.openxmlformats.org/officeDocument/2006/relationships/tags" Target="../tags/tag124.xml"/><Relationship Id="rId34" Type="http://schemas.openxmlformats.org/officeDocument/2006/relationships/tags" Target="../tags/tag119.xml"/><Relationship Id="rId50" Type="http://schemas.openxmlformats.org/officeDocument/2006/relationships/tags" Target="../tags/tag135.xml"/><Relationship Id="rId55" Type="http://schemas.openxmlformats.org/officeDocument/2006/relationships/slideLayout" Target="../slideLayouts/slideLayout1.xml"/><Relationship Id="rId7" Type="http://schemas.openxmlformats.org/officeDocument/2006/relationships/tags" Target="../tags/tag92.xml"/><Relationship Id="rId7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5.xml"/><Relationship Id="rId21" Type="http://schemas.openxmlformats.org/officeDocument/2006/relationships/tags" Target="../tags/tag160.xml"/><Relationship Id="rId42" Type="http://schemas.openxmlformats.org/officeDocument/2006/relationships/tags" Target="../tags/tag181.xml"/><Relationship Id="rId47" Type="http://schemas.openxmlformats.org/officeDocument/2006/relationships/tags" Target="../tags/tag186.xml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84" Type="http://schemas.openxmlformats.org/officeDocument/2006/relationships/image" Target="../media/image18.png"/><Relationship Id="rId16" Type="http://schemas.openxmlformats.org/officeDocument/2006/relationships/tags" Target="../tags/tag155.xml"/><Relationship Id="rId11" Type="http://schemas.openxmlformats.org/officeDocument/2006/relationships/tags" Target="../tags/tag150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53" Type="http://schemas.openxmlformats.org/officeDocument/2006/relationships/image" Target="../media/image1.png"/><Relationship Id="rId58" Type="http://schemas.openxmlformats.org/officeDocument/2006/relationships/image" Target="../media/image27.png"/><Relationship Id="rId74" Type="http://schemas.openxmlformats.org/officeDocument/2006/relationships/image" Target="../media/image16.png"/><Relationship Id="rId79" Type="http://schemas.openxmlformats.org/officeDocument/2006/relationships/image" Target="../media/image17.png"/><Relationship Id="rId5" Type="http://schemas.openxmlformats.org/officeDocument/2006/relationships/tags" Target="../tags/tag144.xml"/><Relationship Id="rId19" Type="http://schemas.openxmlformats.org/officeDocument/2006/relationships/tags" Target="../tags/tag15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tags" Target="../tags/tag187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4.png"/><Relationship Id="rId77" Type="http://schemas.openxmlformats.org/officeDocument/2006/relationships/image" Target="../media/image41.png"/><Relationship Id="rId8" Type="http://schemas.openxmlformats.org/officeDocument/2006/relationships/tags" Target="../tags/tag147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37.png"/><Relationship Id="rId80" Type="http://schemas.openxmlformats.org/officeDocument/2006/relationships/image" Target="../media/image43.png"/><Relationship Id="rId85" Type="http://schemas.openxmlformats.org/officeDocument/2006/relationships/image" Target="../media/image46.png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tags" Target="../tags/tag185.xml"/><Relationship Id="rId59" Type="http://schemas.openxmlformats.org/officeDocument/2006/relationships/image" Target="../media/image28.png"/><Relationship Id="rId67" Type="http://schemas.openxmlformats.org/officeDocument/2006/relationships/image" Target="../media/image33.png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5.png"/><Relationship Id="rId75" Type="http://schemas.openxmlformats.org/officeDocument/2006/relationships/image" Target="../media/image39.png"/><Relationship Id="rId83" Type="http://schemas.openxmlformats.org/officeDocument/2006/relationships/image" Target="../media/image45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tags" Target="../tags/tag188.xml"/><Relationship Id="rId57" Type="http://schemas.openxmlformats.org/officeDocument/2006/relationships/image" Target="../media/image5.png"/><Relationship Id="rId10" Type="http://schemas.openxmlformats.org/officeDocument/2006/relationships/tags" Target="../tags/tag149.xml"/><Relationship Id="rId31" Type="http://schemas.openxmlformats.org/officeDocument/2006/relationships/tags" Target="../tags/tag170.xml"/><Relationship Id="rId44" Type="http://schemas.openxmlformats.org/officeDocument/2006/relationships/tags" Target="../tags/tag183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38.png"/><Relationship Id="rId78" Type="http://schemas.openxmlformats.org/officeDocument/2006/relationships/image" Target="../media/image42.png"/><Relationship Id="rId81" Type="http://schemas.openxmlformats.org/officeDocument/2006/relationships/image" Target="../media/image31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39" Type="http://schemas.openxmlformats.org/officeDocument/2006/relationships/tags" Target="../tags/tag178.xml"/><Relationship Id="rId34" Type="http://schemas.openxmlformats.org/officeDocument/2006/relationships/tags" Target="../tags/tag173.xml"/><Relationship Id="rId50" Type="http://schemas.openxmlformats.org/officeDocument/2006/relationships/tags" Target="../tags/tag189.xml"/><Relationship Id="rId55" Type="http://schemas.openxmlformats.org/officeDocument/2006/relationships/image" Target="../media/image3.png"/><Relationship Id="rId76" Type="http://schemas.openxmlformats.org/officeDocument/2006/relationships/image" Target="../media/image40.png"/><Relationship Id="rId7" Type="http://schemas.openxmlformats.org/officeDocument/2006/relationships/tags" Target="../tags/tag146.xml"/><Relationship Id="rId71" Type="http://schemas.openxmlformats.org/officeDocument/2006/relationships/image" Target="../media/image36.png"/><Relationship Id="rId2" Type="http://schemas.openxmlformats.org/officeDocument/2006/relationships/tags" Target="../tags/tag141.xml"/><Relationship Id="rId29" Type="http://schemas.openxmlformats.org/officeDocument/2006/relationships/tags" Target="../tags/tag168.xml"/><Relationship Id="rId24" Type="http://schemas.openxmlformats.org/officeDocument/2006/relationships/tags" Target="../tags/tag163.xml"/><Relationship Id="rId40" Type="http://schemas.openxmlformats.org/officeDocument/2006/relationships/tags" Target="../tags/tag179.xml"/><Relationship Id="rId45" Type="http://schemas.openxmlformats.org/officeDocument/2006/relationships/tags" Target="../tags/tag184.xml"/><Relationship Id="rId66" Type="http://schemas.openxmlformats.org/officeDocument/2006/relationships/image" Target="../media/image32.png"/><Relationship Id="rId61" Type="http://schemas.openxmlformats.org/officeDocument/2006/relationships/image" Target="../media/image6.png"/><Relationship Id="rId8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15.xml"/><Relationship Id="rId21" Type="http://schemas.openxmlformats.org/officeDocument/2006/relationships/tags" Target="../tags/tag210.xml"/><Relationship Id="rId42" Type="http://schemas.openxmlformats.org/officeDocument/2006/relationships/image" Target="../media/image10.png"/><Relationship Id="rId47" Type="http://schemas.openxmlformats.org/officeDocument/2006/relationships/image" Target="../media/image5.png"/><Relationship Id="rId63" Type="http://schemas.openxmlformats.org/officeDocument/2006/relationships/image" Target="../media/image38.png"/><Relationship Id="rId68" Type="http://schemas.openxmlformats.org/officeDocument/2006/relationships/image" Target="../media/image45.png"/><Relationship Id="rId7" Type="http://schemas.openxmlformats.org/officeDocument/2006/relationships/tags" Target="../tags/tag196.xml"/><Relationship Id="rId71" Type="http://schemas.openxmlformats.org/officeDocument/2006/relationships/image" Target="../media/image47.png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9" Type="http://schemas.openxmlformats.org/officeDocument/2006/relationships/tags" Target="../tags/tag218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32" Type="http://schemas.openxmlformats.org/officeDocument/2006/relationships/tags" Target="../tags/tag221.xml"/><Relationship Id="rId37" Type="http://schemas.openxmlformats.org/officeDocument/2006/relationships/tags" Target="../tags/tag226.xml"/><Relationship Id="rId40" Type="http://schemas.openxmlformats.org/officeDocument/2006/relationships/tags" Target="../tags/tag229.xml"/><Relationship Id="rId45" Type="http://schemas.openxmlformats.org/officeDocument/2006/relationships/image" Target="../media/image3.png"/><Relationship Id="rId53" Type="http://schemas.openxmlformats.org/officeDocument/2006/relationships/image" Target="../media/image8.png"/><Relationship Id="rId58" Type="http://schemas.openxmlformats.org/officeDocument/2006/relationships/image" Target="../media/image12.png"/><Relationship Id="rId66" Type="http://schemas.openxmlformats.org/officeDocument/2006/relationships/image" Target="../media/image31.png"/><Relationship Id="rId5" Type="http://schemas.openxmlformats.org/officeDocument/2006/relationships/tags" Target="../tags/tag194.xml"/><Relationship Id="rId61" Type="http://schemas.openxmlformats.org/officeDocument/2006/relationships/image" Target="../media/image36.png"/><Relationship Id="rId19" Type="http://schemas.openxmlformats.org/officeDocument/2006/relationships/tags" Target="../tags/tag20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tags" Target="../tags/tag219.xml"/><Relationship Id="rId35" Type="http://schemas.openxmlformats.org/officeDocument/2006/relationships/tags" Target="../tags/tag224.xml"/><Relationship Id="rId43" Type="http://schemas.openxmlformats.org/officeDocument/2006/relationships/image" Target="../media/image1.png"/><Relationship Id="rId48" Type="http://schemas.openxmlformats.org/officeDocument/2006/relationships/image" Target="../media/image27.png"/><Relationship Id="rId56" Type="http://schemas.openxmlformats.org/officeDocument/2006/relationships/image" Target="../media/image32.png"/><Relationship Id="rId64" Type="http://schemas.openxmlformats.org/officeDocument/2006/relationships/image" Target="../media/image40.png"/><Relationship Id="rId69" Type="http://schemas.openxmlformats.org/officeDocument/2006/relationships/image" Target="../media/image18.png"/><Relationship Id="rId8" Type="http://schemas.openxmlformats.org/officeDocument/2006/relationships/tags" Target="../tags/tag197.xml"/><Relationship Id="rId51" Type="http://schemas.openxmlformats.org/officeDocument/2006/relationships/image" Target="../media/image6.png"/><Relationship Id="rId72" Type="http://schemas.openxmlformats.org/officeDocument/2006/relationships/image" Target="../media/image48.png"/><Relationship Id="rId3" Type="http://schemas.openxmlformats.org/officeDocument/2006/relationships/tags" Target="../tags/tag192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33" Type="http://schemas.openxmlformats.org/officeDocument/2006/relationships/tags" Target="../tags/tag222.xml"/><Relationship Id="rId38" Type="http://schemas.openxmlformats.org/officeDocument/2006/relationships/tags" Target="../tags/tag227.xml"/><Relationship Id="rId46" Type="http://schemas.openxmlformats.org/officeDocument/2006/relationships/image" Target="../media/image4.png"/><Relationship Id="rId59" Type="http://schemas.openxmlformats.org/officeDocument/2006/relationships/image" Target="../media/image34.png"/><Relationship Id="rId67" Type="http://schemas.openxmlformats.org/officeDocument/2006/relationships/image" Target="../media/image44.png"/><Relationship Id="rId20" Type="http://schemas.openxmlformats.org/officeDocument/2006/relationships/tags" Target="../tags/tag209.xml"/><Relationship Id="rId41" Type="http://schemas.openxmlformats.org/officeDocument/2006/relationships/slideLayout" Target="../slideLayouts/slideLayout1.xml"/><Relationship Id="rId54" Type="http://schemas.openxmlformats.org/officeDocument/2006/relationships/image" Target="../media/image9.png"/><Relationship Id="rId62" Type="http://schemas.openxmlformats.org/officeDocument/2006/relationships/image" Target="../media/image37.png"/><Relationship Id="rId70" Type="http://schemas.openxmlformats.org/officeDocument/2006/relationships/image" Target="../media/image46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36" Type="http://schemas.openxmlformats.org/officeDocument/2006/relationships/tags" Target="../tags/tag225.xml"/><Relationship Id="rId49" Type="http://schemas.openxmlformats.org/officeDocument/2006/relationships/image" Target="../media/image28.png"/><Relationship Id="rId57" Type="http://schemas.openxmlformats.org/officeDocument/2006/relationships/image" Target="../media/image33.png"/><Relationship Id="rId10" Type="http://schemas.openxmlformats.org/officeDocument/2006/relationships/tags" Target="../tags/tag199.xml"/><Relationship Id="rId31" Type="http://schemas.openxmlformats.org/officeDocument/2006/relationships/tags" Target="../tags/tag220.xml"/><Relationship Id="rId44" Type="http://schemas.openxmlformats.org/officeDocument/2006/relationships/image" Target="../media/image2.png"/><Relationship Id="rId52" Type="http://schemas.openxmlformats.org/officeDocument/2006/relationships/image" Target="../media/image7.png"/><Relationship Id="rId60" Type="http://schemas.openxmlformats.org/officeDocument/2006/relationships/image" Target="../media/image35.png"/><Relationship Id="rId65" Type="http://schemas.openxmlformats.org/officeDocument/2006/relationships/image" Target="../media/image43.png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9" Type="http://schemas.openxmlformats.org/officeDocument/2006/relationships/tags" Target="../tags/tag228.xml"/><Relationship Id="rId34" Type="http://schemas.openxmlformats.org/officeDocument/2006/relationships/tags" Target="../tags/tag223.xml"/><Relationship Id="rId50" Type="http://schemas.openxmlformats.org/officeDocument/2006/relationships/image" Target="../media/image14.png"/><Relationship Id="rId5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42.xml"/><Relationship Id="rId18" Type="http://schemas.openxmlformats.org/officeDocument/2006/relationships/tags" Target="../tags/tag247.xml"/><Relationship Id="rId26" Type="http://schemas.openxmlformats.org/officeDocument/2006/relationships/tags" Target="../tags/tag255.xml"/><Relationship Id="rId39" Type="http://schemas.openxmlformats.org/officeDocument/2006/relationships/image" Target="../media/image2.png"/><Relationship Id="rId21" Type="http://schemas.openxmlformats.org/officeDocument/2006/relationships/tags" Target="../tags/tag250.xml"/><Relationship Id="rId34" Type="http://schemas.openxmlformats.org/officeDocument/2006/relationships/tags" Target="../tags/tag263.xml"/><Relationship Id="rId42" Type="http://schemas.openxmlformats.org/officeDocument/2006/relationships/image" Target="../media/image5.png"/><Relationship Id="rId47" Type="http://schemas.openxmlformats.org/officeDocument/2006/relationships/image" Target="../media/image49.png"/><Relationship Id="rId50" Type="http://schemas.openxmlformats.org/officeDocument/2006/relationships/image" Target="../media/image22.png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29" Type="http://schemas.openxmlformats.org/officeDocument/2006/relationships/tags" Target="../tags/tag258.xml"/><Relationship Id="rId11" Type="http://schemas.openxmlformats.org/officeDocument/2006/relationships/tags" Target="../tags/tag240.xml"/><Relationship Id="rId24" Type="http://schemas.openxmlformats.org/officeDocument/2006/relationships/tags" Target="../tags/tag253.xml"/><Relationship Id="rId32" Type="http://schemas.openxmlformats.org/officeDocument/2006/relationships/tags" Target="../tags/tag261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0.png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23" Type="http://schemas.openxmlformats.org/officeDocument/2006/relationships/tags" Target="../tags/tag252.xml"/><Relationship Id="rId28" Type="http://schemas.openxmlformats.org/officeDocument/2006/relationships/tags" Target="../tags/tag257.xml"/><Relationship Id="rId36" Type="http://schemas.openxmlformats.org/officeDocument/2006/relationships/tags" Target="../tags/tag265.xml"/><Relationship Id="rId49" Type="http://schemas.openxmlformats.org/officeDocument/2006/relationships/image" Target="../media/image21.png"/><Relationship Id="rId10" Type="http://schemas.openxmlformats.org/officeDocument/2006/relationships/tags" Target="../tags/tag239.xml"/><Relationship Id="rId19" Type="http://schemas.openxmlformats.org/officeDocument/2006/relationships/tags" Target="../tags/tag248.xml"/><Relationship Id="rId31" Type="http://schemas.openxmlformats.org/officeDocument/2006/relationships/tags" Target="../tags/tag260.xml"/><Relationship Id="rId44" Type="http://schemas.openxmlformats.org/officeDocument/2006/relationships/image" Target="../media/image19.png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Relationship Id="rId22" Type="http://schemas.openxmlformats.org/officeDocument/2006/relationships/tags" Target="../tags/tag251.xml"/><Relationship Id="rId27" Type="http://schemas.openxmlformats.org/officeDocument/2006/relationships/tags" Target="../tags/tag256.xml"/><Relationship Id="rId30" Type="http://schemas.openxmlformats.org/officeDocument/2006/relationships/tags" Target="../tags/tag259.xml"/><Relationship Id="rId35" Type="http://schemas.openxmlformats.org/officeDocument/2006/relationships/tags" Target="../tags/tag264.xml"/><Relationship Id="rId43" Type="http://schemas.openxmlformats.org/officeDocument/2006/relationships/image" Target="../media/image8.png"/><Relationship Id="rId48" Type="http://schemas.openxmlformats.org/officeDocument/2006/relationships/image" Target="../media/image43.png"/><Relationship Id="rId8" Type="http://schemas.openxmlformats.org/officeDocument/2006/relationships/tags" Target="../tags/tag237.xml"/><Relationship Id="rId51" Type="http://schemas.openxmlformats.org/officeDocument/2006/relationships/image" Target="../media/image23.png"/><Relationship Id="rId3" Type="http://schemas.openxmlformats.org/officeDocument/2006/relationships/tags" Target="../tags/tag232.xml"/><Relationship Id="rId12" Type="http://schemas.openxmlformats.org/officeDocument/2006/relationships/tags" Target="../tags/tag241.xml"/><Relationship Id="rId17" Type="http://schemas.openxmlformats.org/officeDocument/2006/relationships/tags" Target="../tags/tag246.xml"/><Relationship Id="rId25" Type="http://schemas.openxmlformats.org/officeDocument/2006/relationships/tags" Target="../tags/tag254.xml"/><Relationship Id="rId33" Type="http://schemas.openxmlformats.org/officeDocument/2006/relationships/tags" Target="../tags/tag262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49.xml"/><Relationship Id="rId41" Type="http://schemas.openxmlformats.org/officeDocument/2006/relationships/image" Target="../media/image4.png"/><Relationship Id="rId1" Type="http://schemas.openxmlformats.org/officeDocument/2006/relationships/tags" Target="../tags/tag230.xml"/><Relationship Id="rId6" Type="http://schemas.openxmlformats.org/officeDocument/2006/relationships/tags" Target="../tags/tag23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8.xml"/><Relationship Id="rId18" Type="http://schemas.openxmlformats.org/officeDocument/2006/relationships/tags" Target="../tags/tag283.xml"/><Relationship Id="rId26" Type="http://schemas.openxmlformats.org/officeDocument/2006/relationships/tags" Target="../tags/tag291.xml"/><Relationship Id="rId39" Type="http://schemas.openxmlformats.org/officeDocument/2006/relationships/image" Target="../media/image2.png"/><Relationship Id="rId21" Type="http://schemas.openxmlformats.org/officeDocument/2006/relationships/tags" Target="../tags/tag286.xml"/><Relationship Id="rId34" Type="http://schemas.openxmlformats.org/officeDocument/2006/relationships/tags" Target="../tags/tag299.xml"/><Relationship Id="rId42" Type="http://schemas.openxmlformats.org/officeDocument/2006/relationships/image" Target="../media/image5.png"/><Relationship Id="rId47" Type="http://schemas.openxmlformats.org/officeDocument/2006/relationships/image" Target="../media/image49.png"/><Relationship Id="rId50" Type="http://schemas.openxmlformats.org/officeDocument/2006/relationships/image" Target="../media/image23.png"/><Relationship Id="rId7" Type="http://schemas.openxmlformats.org/officeDocument/2006/relationships/tags" Target="../tags/tag272.xml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29" Type="http://schemas.openxmlformats.org/officeDocument/2006/relationships/tags" Target="../tags/tag294.xml"/><Relationship Id="rId11" Type="http://schemas.openxmlformats.org/officeDocument/2006/relationships/tags" Target="../tags/tag276.xml"/><Relationship Id="rId24" Type="http://schemas.openxmlformats.org/officeDocument/2006/relationships/tags" Target="../tags/tag289.xml"/><Relationship Id="rId32" Type="http://schemas.openxmlformats.org/officeDocument/2006/relationships/tags" Target="../tags/tag297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0.png"/><Relationship Id="rId5" Type="http://schemas.openxmlformats.org/officeDocument/2006/relationships/tags" Target="../tags/tag270.xml"/><Relationship Id="rId15" Type="http://schemas.openxmlformats.org/officeDocument/2006/relationships/tags" Target="../tags/tag280.xml"/><Relationship Id="rId23" Type="http://schemas.openxmlformats.org/officeDocument/2006/relationships/tags" Target="../tags/tag288.xml"/><Relationship Id="rId28" Type="http://schemas.openxmlformats.org/officeDocument/2006/relationships/tags" Target="../tags/tag293.xml"/><Relationship Id="rId36" Type="http://schemas.openxmlformats.org/officeDocument/2006/relationships/tags" Target="../tags/tag301.xml"/><Relationship Id="rId49" Type="http://schemas.openxmlformats.org/officeDocument/2006/relationships/image" Target="../media/image24.png"/><Relationship Id="rId10" Type="http://schemas.openxmlformats.org/officeDocument/2006/relationships/tags" Target="../tags/tag275.xml"/><Relationship Id="rId19" Type="http://schemas.openxmlformats.org/officeDocument/2006/relationships/tags" Target="../tags/tag284.xml"/><Relationship Id="rId31" Type="http://schemas.openxmlformats.org/officeDocument/2006/relationships/tags" Target="../tags/tag296.xml"/><Relationship Id="rId44" Type="http://schemas.openxmlformats.org/officeDocument/2006/relationships/image" Target="../media/image19.png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Relationship Id="rId22" Type="http://schemas.openxmlformats.org/officeDocument/2006/relationships/tags" Target="../tags/tag287.xml"/><Relationship Id="rId27" Type="http://schemas.openxmlformats.org/officeDocument/2006/relationships/tags" Target="../tags/tag292.xml"/><Relationship Id="rId30" Type="http://schemas.openxmlformats.org/officeDocument/2006/relationships/tags" Target="../tags/tag295.xml"/><Relationship Id="rId35" Type="http://schemas.openxmlformats.org/officeDocument/2006/relationships/tags" Target="../tags/tag300.xml"/><Relationship Id="rId43" Type="http://schemas.openxmlformats.org/officeDocument/2006/relationships/image" Target="../media/image8.png"/><Relationship Id="rId48" Type="http://schemas.openxmlformats.org/officeDocument/2006/relationships/image" Target="../media/image43.png"/><Relationship Id="rId8" Type="http://schemas.openxmlformats.org/officeDocument/2006/relationships/tags" Target="../tags/tag273.xml"/><Relationship Id="rId51" Type="http://schemas.openxmlformats.org/officeDocument/2006/relationships/image" Target="../media/image25.png"/><Relationship Id="rId3" Type="http://schemas.openxmlformats.org/officeDocument/2006/relationships/tags" Target="../tags/tag268.xml"/><Relationship Id="rId12" Type="http://schemas.openxmlformats.org/officeDocument/2006/relationships/tags" Target="../tags/tag277.xml"/><Relationship Id="rId17" Type="http://schemas.openxmlformats.org/officeDocument/2006/relationships/tags" Target="../tags/tag282.xml"/><Relationship Id="rId25" Type="http://schemas.openxmlformats.org/officeDocument/2006/relationships/tags" Target="../tags/tag290.xml"/><Relationship Id="rId33" Type="http://schemas.openxmlformats.org/officeDocument/2006/relationships/tags" Target="../tags/tag298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85.xml"/><Relationship Id="rId41" Type="http://schemas.openxmlformats.org/officeDocument/2006/relationships/image" Target="../media/image4.png"/><Relationship Id="rId1" Type="http://schemas.openxmlformats.org/officeDocument/2006/relationships/tags" Target="../tags/tag266.xml"/><Relationship Id="rId6" Type="http://schemas.openxmlformats.org/officeDocument/2006/relationships/tags" Target="../tags/tag27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9" Type="http://schemas.openxmlformats.org/officeDocument/2006/relationships/tags" Target="../tags/tag340.xml"/><Relationship Id="rId21" Type="http://schemas.openxmlformats.org/officeDocument/2006/relationships/tags" Target="../tags/tag322.xml"/><Relationship Id="rId34" Type="http://schemas.openxmlformats.org/officeDocument/2006/relationships/tags" Target="../tags/tag335.xml"/><Relationship Id="rId42" Type="http://schemas.openxmlformats.org/officeDocument/2006/relationships/image" Target="../media/image2.png"/><Relationship Id="rId47" Type="http://schemas.openxmlformats.org/officeDocument/2006/relationships/image" Target="../media/image19.png"/><Relationship Id="rId50" Type="http://schemas.openxmlformats.org/officeDocument/2006/relationships/image" Target="../media/image25.png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9" Type="http://schemas.openxmlformats.org/officeDocument/2006/relationships/tags" Target="../tags/tag330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32" Type="http://schemas.openxmlformats.org/officeDocument/2006/relationships/tags" Target="../tags/tag333.xml"/><Relationship Id="rId37" Type="http://schemas.openxmlformats.org/officeDocument/2006/relationships/tags" Target="../tags/tag338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tags" Target="../tags/tag329.xml"/><Relationship Id="rId36" Type="http://schemas.openxmlformats.org/officeDocument/2006/relationships/tags" Target="../tags/tag337.xml"/><Relationship Id="rId49" Type="http://schemas.openxmlformats.org/officeDocument/2006/relationships/image" Target="../media/image6.png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31" Type="http://schemas.openxmlformats.org/officeDocument/2006/relationships/tags" Target="../tags/tag332.xml"/><Relationship Id="rId44" Type="http://schemas.openxmlformats.org/officeDocument/2006/relationships/image" Target="../media/image4.png"/><Relationship Id="rId52" Type="http://schemas.openxmlformats.org/officeDocument/2006/relationships/image" Target="../media/image30.png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tags" Target="../tags/tag328.xml"/><Relationship Id="rId30" Type="http://schemas.openxmlformats.org/officeDocument/2006/relationships/tags" Target="../tags/tag331.xml"/><Relationship Id="rId35" Type="http://schemas.openxmlformats.org/officeDocument/2006/relationships/tags" Target="../tags/tag336.xml"/><Relationship Id="rId43" Type="http://schemas.openxmlformats.org/officeDocument/2006/relationships/image" Target="../media/image3.png"/><Relationship Id="rId48" Type="http://schemas.openxmlformats.org/officeDocument/2006/relationships/image" Target="../media/image20.png"/><Relationship Id="rId8" Type="http://schemas.openxmlformats.org/officeDocument/2006/relationships/tags" Target="../tags/tag309.xml"/><Relationship Id="rId51" Type="http://schemas.openxmlformats.org/officeDocument/2006/relationships/image" Target="../media/image26.png"/><Relationship Id="rId3" Type="http://schemas.openxmlformats.org/officeDocument/2006/relationships/tags" Target="../tags/tag304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33" Type="http://schemas.openxmlformats.org/officeDocument/2006/relationships/tags" Target="../tags/tag334.xml"/><Relationship Id="rId38" Type="http://schemas.openxmlformats.org/officeDocument/2006/relationships/tags" Target="../tags/tag339.xml"/><Relationship Id="rId46" Type="http://schemas.openxmlformats.org/officeDocument/2006/relationships/image" Target="../media/image8.png"/><Relationship Id="rId20" Type="http://schemas.openxmlformats.org/officeDocument/2006/relationships/tags" Target="../tags/tag321.xml"/><Relationship Id="rId41" Type="http://schemas.openxmlformats.org/officeDocument/2006/relationships/image" Target="../media/image1.png"/><Relationship Id="rId1" Type="http://schemas.openxmlformats.org/officeDocument/2006/relationships/tags" Target="../tags/tag302.xml"/><Relationship Id="rId6" Type="http://schemas.openxmlformats.org/officeDocument/2006/relationships/tags" Target="../tags/tag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Milieu de 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4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38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4583422" y="1718343"/>
            <a:ext cx="1790950" cy="43821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4"/>
            </p:custDataLst>
          </p:nvPr>
        </p:nvSpPr>
        <p:spPr>
          <a:xfrm>
            <a:off x="5016" y="1180258"/>
            <a:ext cx="2241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  <a:p>
            <a:r>
              <a:rPr lang="fr-CA" sz="1000" dirty="0"/>
              <a:t>Légende:</a:t>
            </a:r>
          </a:p>
          <a:p>
            <a:r>
              <a:rPr lang="fr-CA" sz="1000" dirty="0"/>
              <a:t>Si aucune flèche: Toute la page</a:t>
            </a:r>
          </a:p>
          <a:p>
            <a:r>
              <a:rPr lang="fr-CA" sz="1000" dirty="0"/>
              <a:t>Si flèche: Élément pointé seulement</a:t>
            </a:r>
          </a:p>
          <a:p>
            <a:endParaRPr lang="fr-CA" sz="1000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F94C269-AF0A-4CB3-8AA6-7ABAFD9919EF}"/>
              </a:ext>
            </a:extLst>
          </p:cNvPr>
          <p:cNvSpPr/>
          <p:nvPr/>
        </p:nvSpPr>
        <p:spPr>
          <a:xfrm>
            <a:off x="7593334" y="2192078"/>
            <a:ext cx="1228549" cy="1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Rechercher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7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8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0"/>
            </p:custDataLst>
          </p:nvPr>
        </p:nvSpPr>
        <p:spPr>
          <a:xfrm>
            <a:off x="208867" y="87036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B519259-B39B-4109-8BFA-D22F572BF995}"/>
              </a:ext>
            </a:extLst>
          </p:cNvPr>
          <p:cNvSpPr/>
          <p:nvPr/>
        </p:nvSpPr>
        <p:spPr>
          <a:xfrm>
            <a:off x="7680329" y="3811999"/>
            <a:ext cx="1690409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02C8904-79A0-4146-8833-94F28CE9B33B}"/>
              </a:ext>
            </a:extLst>
          </p:cNvPr>
          <p:cNvSpPr txBox="1"/>
          <p:nvPr/>
        </p:nvSpPr>
        <p:spPr>
          <a:xfrm>
            <a:off x="7620096" y="3569015"/>
            <a:ext cx="115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C2BE88-387F-44EA-864B-5929FA479CC1}"/>
              </a:ext>
            </a:extLst>
          </p:cNvPr>
          <p:cNvSpPr/>
          <p:nvPr/>
        </p:nvSpPr>
        <p:spPr>
          <a:xfrm>
            <a:off x="7717653" y="4238601"/>
            <a:ext cx="1610223" cy="26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Doit posséder un véhicule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A22DB-9DCC-4021-92EF-9D2E276319A7}"/>
              </a:ext>
            </a:extLst>
          </p:cNvPr>
          <p:cNvSpPr/>
          <p:nvPr/>
        </p:nvSpPr>
        <p:spPr>
          <a:xfrm>
            <a:off x="7717653" y="3969485"/>
            <a:ext cx="1610223" cy="21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19 ans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CF99654-9A87-4C91-82F5-EA393FD641A1}"/>
              </a:ext>
            </a:extLst>
          </p:cNvPr>
          <p:cNvSpPr txBox="1"/>
          <p:nvPr/>
        </p:nvSpPr>
        <p:spPr>
          <a:xfrm>
            <a:off x="8554028" y="3171933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Entre Actif et les boutons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3C4320-1356-41FA-9031-FC7327A7EBB2}"/>
              </a:ext>
            </a:extLst>
          </p:cNvPr>
          <p:cNvSpPr/>
          <p:nvPr/>
        </p:nvSpPr>
        <p:spPr>
          <a:xfrm>
            <a:off x="9433248" y="4193746"/>
            <a:ext cx="612962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898A518-B538-4687-9F3A-63B079D2394E}"/>
              </a:ext>
            </a:extLst>
          </p:cNvPr>
          <p:cNvCxnSpPr>
            <a:cxnSpLocks/>
          </p:cNvCxnSpPr>
          <p:nvPr/>
        </p:nvCxnSpPr>
        <p:spPr>
          <a:xfrm>
            <a:off x="9607416" y="4346135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EA9C963-1C76-4AA5-9BE7-4F75BCA6134A}"/>
              </a:ext>
            </a:extLst>
          </p:cNvPr>
          <p:cNvSpPr/>
          <p:nvPr/>
        </p:nvSpPr>
        <p:spPr>
          <a:xfrm rot="10800000">
            <a:off x="9445689" y="4766025"/>
            <a:ext cx="600520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C9E8E6D-A5D4-4238-A54C-4D484A6EE213}"/>
              </a:ext>
            </a:extLst>
          </p:cNvPr>
          <p:cNvCxnSpPr>
            <a:cxnSpLocks/>
          </p:cNvCxnSpPr>
          <p:nvPr/>
        </p:nvCxnSpPr>
        <p:spPr>
          <a:xfrm rot="10800000">
            <a:off x="9593732" y="4918414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E5C131E-9FD8-42A9-BB20-8A0891712032}"/>
              </a:ext>
            </a:extLst>
          </p:cNvPr>
          <p:cNvSpPr/>
          <p:nvPr/>
        </p:nvSpPr>
        <p:spPr>
          <a:xfrm>
            <a:off x="10121161" y="3831565"/>
            <a:ext cx="1955440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577115F-251A-478A-A81E-9BA8DB65D521}"/>
              </a:ext>
            </a:extLst>
          </p:cNvPr>
          <p:cNvSpPr txBox="1"/>
          <p:nvPr/>
        </p:nvSpPr>
        <p:spPr>
          <a:xfrm>
            <a:off x="10233860" y="3588581"/>
            <a:ext cx="160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 active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00518D-38CA-464B-B947-8263AE793D0B}"/>
              </a:ext>
            </a:extLst>
          </p:cNvPr>
          <p:cNvSpPr/>
          <p:nvPr/>
        </p:nvSpPr>
        <p:spPr>
          <a:xfrm>
            <a:off x="7717653" y="4845024"/>
            <a:ext cx="1599228" cy="3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57145A-9CC1-43B7-BD00-D3164BD0865A}"/>
              </a:ext>
            </a:extLst>
          </p:cNvPr>
          <p:cNvSpPr/>
          <p:nvPr/>
        </p:nvSpPr>
        <p:spPr>
          <a:xfrm>
            <a:off x="7706658" y="4546404"/>
            <a:ext cx="1610223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BE3B4F63-7E2E-4DFA-ADDB-903AD40916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58959" y="5649534"/>
            <a:ext cx="3641596" cy="527442"/>
          </a:xfrm>
          <a:prstGeom prst="curvedConnector3">
            <a:avLst>
              <a:gd name="adj1" fmla="val 719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39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470" y="611997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7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28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37" name="ZoneTexte 36"/>
          <p:cNvSpPr txBox="1"/>
          <p:nvPr>
            <p:custDataLst>
              <p:tags r:id="rId29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A82D987-9109-485F-AA25-E84618ED5C5E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92149" y="6181056"/>
            <a:ext cx="1295581" cy="362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241226-ECB9-44CA-A097-FDEF733666FB}"/>
              </a:ext>
            </a:extLst>
          </p:cNvPr>
          <p:cNvSpPr/>
          <p:nvPr/>
        </p:nvSpPr>
        <p:spPr>
          <a:xfrm>
            <a:off x="7680329" y="3811999"/>
            <a:ext cx="1690409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3686A3-4F4E-4B42-8EB2-E85B9ECE109D}"/>
              </a:ext>
            </a:extLst>
          </p:cNvPr>
          <p:cNvSpPr txBox="1"/>
          <p:nvPr/>
        </p:nvSpPr>
        <p:spPr>
          <a:xfrm>
            <a:off x="7620096" y="3569015"/>
            <a:ext cx="115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006B6A-0043-4698-B014-6AAE5FFB24D2}"/>
              </a:ext>
            </a:extLst>
          </p:cNvPr>
          <p:cNvSpPr/>
          <p:nvPr/>
        </p:nvSpPr>
        <p:spPr>
          <a:xfrm>
            <a:off x="7717653" y="4238601"/>
            <a:ext cx="1610223" cy="26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Doit posséder un véhicule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3A1A8B-C2FB-41DD-9233-250E38DE607D}"/>
              </a:ext>
            </a:extLst>
          </p:cNvPr>
          <p:cNvSpPr/>
          <p:nvPr/>
        </p:nvSpPr>
        <p:spPr>
          <a:xfrm>
            <a:off x="7717653" y="3969485"/>
            <a:ext cx="1610223" cy="21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19 ans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EBA0D3-F589-4F1D-A7C1-18AFA86CC43A}"/>
              </a:ext>
            </a:extLst>
          </p:cNvPr>
          <p:cNvSpPr txBox="1"/>
          <p:nvPr/>
        </p:nvSpPr>
        <p:spPr>
          <a:xfrm>
            <a:off x="8554028" y="3171933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Entre Actif et les boutons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958D-8859-4FBB-9D2D-4216AF04BAD4}"/>
              </a:ext>
            </a:extLst>
          </p:cNvPr>
          <p:cNvSpPr/>
          <p:nvPr/>
        </p:nvSpPr>
        <p:spPr>
          <a:xfrm>
            <a:off x="9433248" y="4193746"/>
            <a:ext cx="612962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3C22D9D-B462-46A3-BDC0-CB9E1D584F6D}"/>
              </a:ext>
            </a:extLst>
          </p:cNvPr>
          <p:cNvCxnSpPr>
            <a:cxnSpLocks/>
          </p:cNvCxnSpPr>
          <p:nvPr/>
        </p:nvCxnSpPr>
        <p:spPr>
          <a:xfrm>
            <a:off x="9607416" y="4346135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20E77CE-7BA3-44EF-BEEC-83ECD8CF02B8}"/>
              </a:ext>
            </a:extLst>
          </p:cNvPr>
          <p:cNvSpPr/>
          <p:nvPr/>
        </p:nvSpPr>
        <p:spPr>
          <a:xfrm rot="10800000">
            <a:off x="9445689" y="4766025"/>
            <a:ext cx="600520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3009E7-28C1-4406-9DBD-07915837DF1A}"/>
              </a:ext>
            </a:extLst>
          </p:cNvPr>
          <p:cNvCxnSpPr>
            <a:cxnSpLocks/>
          </p:cNvCxnSpPr>
          <p:nvPr/>
        </p:nvCxnSpPr>
        <p:spPr>
          <a:xfrm rot="10800000">
            <a:off x="9593732" y="4918414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09113A6-C86F-48D5-B52C-5B3221C8E7E7}"/>
              </a:ext>
            </a:extLst>
          </p:cNvPr>
          <p:cNvSpPr/>
          <p:nvPr/>
        </p:nvSpPr>
        <p:spPr>
          <a:xfrm>
            <a:off x="10121161" y="3831565"/>
            <a:ext cx="1955440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B8F0BCD-2F02-4644-A1A9-E98E4B31ADB2}"/>
              </a:ext>
            </a:extLst>
          </p:cNvPr>
          <p:cNvSpPr txBox="1"/>
          <p:nvPr/>
        </p:nvSpPr>
        <p:spPr>
          <a:xfrm>
            <a:off x="10233860" y="3588581"/>
            <a:ext cx="160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 active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41AC9C-9297-490B-AE36-17A86A7569CF}"/>
              </a:ext>
            </a:extLst>
          </p:cNvPr>
          <p:cNvSpPr/>
          <p:nvPr/>
        </p:nvSpPr>
        <p:spPr>
          <a:xfrm>
            <a:off x="10233860" y="4270405"/>
            <a:ext cx="1755973" cy="3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D65B42-86C7-4CB7-ACFE-057F3659B288}"/>
              </a:ext>
            </a:extLst>
          </p:cNvPr>
          <p:cNvSpPr/>
          <p:nvPr/>
        </p:nvSpPr>
        <p:spPr>
          <a:xfrm>
            <a:off x="10231126" y="3969485"/>
            <a:ext cx="1755973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cxnSp>
        <p:nvCxnSpPr>
          <p:cNvPr id="82" name="Connecteur : en arc 81">
            <a:extLst>
              <a:ext uri="{FF2B5EF4-FFF2-40B4-BE49-F238E27FC236}">
                <a16:creationId xmlns:a16="http://schemas.microsoft.com/office/drawing/2014/main" id="{CCCE4089-696F-4088-BB27-AD07CCDB794E}"/>
              </a:ext>
            </a:extLst>
          </p:cNvPr>
          <p:cNvCxnSpPr/>
          <p:nvPr/>
        </p:nvCxnSpPr>
        <p:spPr>
          <a:xfrm rot="10800000" flipV="1">
            <a:off x="6112628" y="5632023"/>
            <a:ext cx="3557430" cy="411726"/>
          </a:xfrm>
          <a:prstGeom prst="curvedConnector3">
            <a:avLst>
              <a:gd name="adj1" fmla="val 691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6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7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8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1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1554" y="636012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30329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490876" y="1989865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71069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141002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483945" y="2434230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474248" y="1545500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618612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457622" y="2878595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474248" y="3261997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2992680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6"/>
          <a:srcRect r="10325" b="8565"/>
          <a:stretch/>
        </p:blipFill>
        <p:spPr>
          <a:xfrm>
            <a:off x="2459006" y="3706362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494706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6"/>
          <a:srcRect r="10325" b="8565"/>
          <a:stretch/>
        </p:blipFill>
        <p:spPr>
          <a:xfrm>
            <a:off x="2453464" y="4242462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055225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6"/>
          <a:srcRect r="10325" b="8565"/>
          <a:stretch/>
        </p:blipFill>
        <p:spPr>
          <a:xfrm>
            <a:off x="2422985" y="4778562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140187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6"/>
          <a:srcRect r="10325" b="8565"/>
          <a:stretch/>
        </p:blipFill>
        <p:spPr>
          <a:xfrm>
            <a:off x="2416792" y="5314665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596750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6819261" y="6398224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dans ce milieu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1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295208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1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24621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716181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164629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Numéro civique</a:t>
            </a: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56164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Rue</a:t>
            </a: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2983380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Code postal</a:t>
            </a: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48946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Ville</a:t>
            </a: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015254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570995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088307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74196" y="1359608"/>
            <a:ext cx="67322" cy="28872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68133"/>
            <a:ext cx="7076486" cy="2892244"/>
            <a:chOff x="5332982" y="1366568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66568"/>
              <a:ext cx="6387963" cy="3411503"/>
              <a:chOff x="2358576" y="2417495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58576" y="2417495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4884828" y="6398224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7844868" y="1425372"/>
            <a:ext cx="695125" cy="655790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138501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604001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2421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2"/>
            </p:custDataLst>
          </p:nvPr>
        </p:nvSpPr>
        <p:spPr>
          <a:xfrm>
            <a:off x="8467846" y="1638037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E34EC8-84EA-4DD1-8FDF-94D97B0FFE3B}"/>
              </a:ext>
            </a:extLst>
          </p:cNvPr>
          <p:cNvSpPr/>
          <p:nvPr/>
        </p:nvSpPr>
        <p:spPr>
          <a:xfrm>
            <a:off x="242169" y="5580087"/>
            <a:ext cx="11714700" cy="70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C91D3B-409B-45BD-8C13-8DE5A55E5F6D}"/>
              </a:ext>
            </a:extLst>
          </p:cNvPr>
          <p:cNvSpPr/>
          <p:nvPr/>
        </p:nvSpPr>
        <p:spPr>
          <a:xfrm>
            <a:off x="381564" y="5965314"/>
            <a:ext cx="11459954" cy="24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16F8A8-C3D1-41F6-BF3D-3031F43AF6DD}"/>
              </a:ext>
            </a:extLst>
          </p:cNvPr>
          <p:cNvSpPr/>
          <p:nvPr/>
        </p:nvSpPr>
        <p:spPr>
          <a:xfrm>
            <a:off x="381563" y="5680103"/>
            <a:ext cx="11459955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BAAA85F-5F51-4469-8DC0-204B7F7786F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984654" y="490524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Restrictions lié au milieu de stage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1D9EB4D2-A33D-453F-9B01-86660D8E8BBA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 rotWithShape="1">
          <a:blip r:embed="rId61"/>
          <a:srcRect l="53265" t="60683" r="5958" b="30747"/>
          <a:stretch/>
        </p:blipFill>
        <p:spPr>
          <a:xfrm flipV="1">
            <a:off x="4996522" y="5285247"/>
            <a:ext cx="3042458" cy="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94590" y="256555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Actif:</a:t>
            </a:r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7BFB32-9094-4585-B45F-CF377589F5C1}"/>
              </a:ext>
            </a:extLst>
          </p:cNvPr>
          <p:cNvSpPr/>
          <p:nvPr/>
        </p:nvSpPr>
        <p:spPr>
          <a:xfrm>
            <a:off x="8294811" y="2311495"/>
            <a:ext cx="1228549" cy="1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Rechercher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841884-AE54-4299-85D2-ECB9BC54FCCD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0570348" y="4524749"/>
            <a:ext cx="1044030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184475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5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94590" y="256555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5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8725686" y="5763768"/>
            <a:ext cx="306770" cy="23815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120" name="ZoneTexte 119"/>
          <p:cNvSpPr txBox="1"/>
          <p:nvPr>
            <p:custDataLst>
              <p:tags r:id="rId28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133" name="Image 132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3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3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515900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33"/>
            </p:custDataLst>
          </p:nvPr>
        </p:nvSpPr>
        <p:spPr>
          <a:xfrm>
            <a:off x="585413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34"/>
            </p:custDataLst>
          </p:nvPr>
        </p:nvSpPr>
        <p:spPr>
          <a:xfrm>
            <a:off x="590525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35"/>
            </p:custDataLst>
          </p:nvPr>
        </p:nvSpPr>
        <p:spPr>
          <a:xfrm>
            <a:off x="590525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36"/>
            </p:custDataLst>
          </p:nvPr>
        </p:nvSpPr>
        <p:spPr>
          <a:xfrm>
            <a:off x="590170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5963115" y="5706297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3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68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7BFB32-9094-4585-B45F-CF377589F5C1}"/>
              </a:ext>
            </a:extLst>
          </p:cNvPr>
          <p:cNvSpPr/>
          <p:nvPr/>
        </p:nvSpPr>
        <p:spPr>
          <a:xfrm>
            <a:off x="8294811" y="2311495"/>
            <a:ext cx="1228549" cy="1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Rechercher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841884-AE54-4299-85D2-ECB9BC54FCCD}"/>
              </a:ext>
            </a:extLst>
          </p:cNvPr>
          <p:cNvPicPr>
            <a:picLocks noChangeAspect="1"/>
          </p:cNvPicPr>
          <p:nvPr/>
        </p:nvPicPr>
        <p:blipFill rotWithShape="1">
          <a:blip r:embed="rId70"/>
          <a:srcRect l="62165"/>
          <a:stretch/>
        </p:blipFill>
        <p:spPr>
          <a:xfrm>
            <a:off x="9191402" y="3469005"/>
            <a:ext cx="395007" cy="4648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3C464F-A8C5-41BB-92B6-33EF3FAAC050}"/>
              </a:ext>
            </a:extLst>
          </p:cNvPr>
          <p:cNvSpPr/>
          <p:nvPr/>
        </p:nvSpPr>
        <p:spPr>
          <a:xfrm>
            <a:off x="7753480" y="6273916"/>
            <a:ext cx="2047397" cy="29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Confirmer les choix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CF34B82-5668-442F-9646-B75F7D76CD60}"/>
              </a:ext>
            </a:extLst>
          </p:cNvPr>
          <p:cNvPicPr>
            <a:picLocks noChangeAspect="1"/>
          </p:cNvPicPr>
          <p:nvPr/>
        </p:nvPicPr>
        <p:blipFill rotWithShape="1">
          <a:blip r:embed="rId70"/>
          <a:srcRect l="62165"/>
          <a:stretch/>
        </p:blipFill>
        <p:spPr>
          <a:xfrm>
            <a:off x="9187543" y="4014445"/>
            <a:ext cx="395007" cy="46486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A623FF6D-7520-4B64-80D4-9A53EE5F310F}"/>
              </a:ext>
            </a:extLst>
          </p:cNvPr>
          <p:cNvPicPr>
            <a:picLocks noChangeAspect="1"/>
          </p:cNvPicPr>
          <p:nvPr/>
        </p:nvPicPr>
        <p:blipFill rotWithShape="1">
          <a:blip r:embed="rId70"/>
          <a:srcRect l="62165"/>
          <a:stretch/>
        </p:blipFill>
        <p:spPr>
          <a:xfrm>
            <a:off x="9165358" y="4811743"/>
            <a:ext cx="395007" cy="4648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929BFB-F092-457D-8C84-90AB95092F9B}"/>
              </a:ext>
            </a:extLst>
          </p:cNvPr>
          <p:cNvSpPr txBox="1"/>
          <p:nvPr/>
        </p:nvSpPr>
        <p:spPr>
          <a:xfrm>
            <a:off x="9145556" y="3526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CE8DB9-1426-4EFC-9F7E-F5FA23A3C740}"/>
              </a:ext>
            </a:extLst>
          </p:cNvPr>
          <p:cNvSpPr txBox="1"/>
          <p:nvPr/>
        </p:nvSpPr>
        <p:spPr>
          <a:xfrm>
            <a:off x="9159610" y="4043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2D8C18-4D31-4756-96BA-199B8AADADC9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9132134" y="2779255"/>
            <a:ext cx="495343" cy="4801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01143EC-80D2-4B11-B63E-2285BDD2C845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8321002" y="2789956"/>
            <a:ext cx="650241" cy="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cxnSpLocks/>
          </p:cNvCxnSpPr>
          <p:nvPr>
            <p:custDataLst>
              <p:tags r:id="rId29"/>
            </p:custDataLst>
          </p:nvPr>
        </p:nvCxnSpPr>
        <p:spPr>
          <a:xfrm flipV="1">
            <a:off x="3265714" y="5108393"/>
            <a:ext cx="1843843" cy="33687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6" y="5063918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3265714" y="5599719"/>
            <a:ext cx="1980598" cy="2252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7E04440-A22C-495F-B643-D33E9D08DAFF}"/>
              </a:ext>
            </a:extLst>
          </p:cNvPr>
          <p:cNvSpPr/>
          <p:nvPr/>
        </p:nvSpPr>
        <p:spPr>
          <a:xfrm>
            <a:off x="7680329" y="3811999"/>
            <a:ext cx="1690409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6431EA9-A162-4A7A-B53D-486374B16E9B}"/>
              </a:ext>
            </a:extLst>
          </p:cNvPr>
          <p:cNvSpPr txBox="1"/>
          <p:nvPr/>
        </p:nvSpPr>
        <p:spPr>
          <a:xfrm>
            <a:off x="7620096" y="3569015"/>
            <a:ext cx="115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D56F2-DA82-46B7-808F-4C66016D76AD}"/>
              </a:ext>
            </a:extLst>
          </p:cNvPr>
          <p:cNvSpPr/>
          <p:nvPr/>
        </p:nvSpPr>
        <p:spPr>
          <a:xfrm>
            <a:off x="7717653" y="4238601"/>
            <a:ext cx="1610223" cy="26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Doit posséder un véhicule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33408D-224C-4A85-AE6A-ADE13200A615}"/>
              </a:ext>
            </a:extLst>
          </p:cNvPr>
          <p:cNvSpPr/>
          <p:nvPr/>
        </p:nvSpPr>
        <p:spPr>
          <a:xfrm>
            <a:off x="7717653" y="3969485"/>
            <a:ext cx="1610223" cy="21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19 ans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A877B46-5075-4596-BB87-3D19C196EC79}"/>
              </a:ext>
            </a:extLst>
          </p:cNvPr>
          <p:cNvSpPr txBox="1"/>
          <p:nvPr/>
        </p:nvSpPr>
        <p:spPr>
          <a:xfrm>
            <a:off x="8554028" y="3171933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Entre Actif et les boutons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3BC32D-4C53-446D-9792-2A4009D46F5C}"/>
              </a:ext>
            </a:extLst>
          </p:cNvPr>
          <p:cNvSpPr/>
          <p:nvPr/>
        </p:nvSpPr>
        <p:spPr>
          <a:xfrm>
            <a:off x="9433248" y="4193746"/>
            <a:ext cx="612962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14298670-EAD5-4D26-AFEB-B924378EF841}"/>
              </a:ext>
            </a:extLst>
          </p:cNvPr>
          <p:cNvCxnSpPr>
            <a:cxnSpLocks/>
          </p:cNvCxnSpPr>
          <p:nvPr/>
        </p:nvCxnSpPr>
        <p:spPr>
          <a:xfrm>
            <a:off x="9607416" y="4346135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7DBA-3CE7-4353-8B66-EF0533D8EA3D}"/>
              </a:ext>
            </a:extLst>
          </p:cNvPr>
          <p:cNvSpPr/>
          <p:nvPr/>
        </p:nvSpPr>
        <p:spPr>
          <a:xfrm rot="10800000">
            <a:off x="9445689" y="4766025"/>
            <a:ext cx="600520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98E5C31-F447-4DBF-AD1E-13995AC0581B}"/>
              </a:ext>
            </a:extLst>
          </p:cNvPr>
          <p:cNvCxnSpPr>
            <a:cxnSpLocks/>
          </p:cNvCxnSpPr>
          <p:nvPr/>
        </p:nvCxnSpPr>
        <p:spPr>
          <a:xfrm rot="10800000">
            <a:off x="9593732" y="4918414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9E6492D-D00A-444C-8B34-0A627E183016}"/>
              </a:ext>
            </a:extLst>
          </p:cNvPr>
          <p:cNvSpPr/>
          <p:nvPr/>
        </p:nvSpPr>
        <p:spPr>
          <a:xfrm>
            <a:off x="10121161" y="3831565"/>
            <a:ext cx="1955440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1C2E1A-8C68-44D1-A7CF-6228F85C8CAB}"/>
              </a:ext>
            </a:extLst>
          </p:cNvPr>
          <p:cNvSpPr txBox="1"/>
          <p:nvPr/>
        </p:nvSpPr>
        <p:spPr>
          <a:xfrm>
            <a:off x="10233860" y="3588581"/>
            <a:ext cx="160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 active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E9491-681C-43F4-9E63-2C393EAAE189}"/>
              </a:ext>
            </a:extLst>
          </p:cNvPr>
          <p:cNvSpPr/>
          <p:nvPr/>
        </p:nvSpPr>
        <p:spPr>
          <a:xfrm>
            <a:off x="7717653" y="4845024"/>
            <a:ext cx="1599228" cy="3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1556AB-9D8A-44DA-A936-AB535353509D}"/>
              </a:ext>
            </a:extLst>
          </p:cNvPr>
          <p:cNvSpPr/>
          <p:nvPr/>
        </p:nvSpPr>
        <p:spPr>
          <a:xfrm>
            <a:off x="7706658" y="4546404"/>
            <a:ext cx="1610223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cxnSp>
        <p:nvCxnSpPr>
          <p:cNvPr id="76" name="Connecteur : en arc 75">
            <a:extLst>
              <a:ext uri="{FF2B5EF4-FFF2-40B4-BE49-F238E27FC236}">
                <a16:creationId xmlns:a16="http://schemas.microsoft.com/office/drawing/2014/main" id="{43466793-4E7D-4232-B0AF-123C58E52D96}"/>
              </a:ext>
            </a:extLst>
          </p:cNvPr>
          <p:cNvCxnSpPr/>
          <p:nvPr/>
        </p:nvCxnSpPr>
        <p:spPr>
          <a:xfrm rot="10800000" flipV="1">
            <a:off x="6112628" y="5632023"/>
            <a:ext cx="3557430" cy="411726"/>
          </a:xfrm>
          <a:prstGeom prst="curvedConnector3">
            <a:avLst>
              <a:gd name="adj1" fmla="val 691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cxnSpLocks/>
          </p:cNvCxnSpPr>
          <p:nvPr>
            <p:custDataLst>
              <p:tags r:id="rId29"/>
            </p:custDataLst>
          </p:nvPr>
        </p:nvCxnSpPr>
        <p:spPr>
          <a:xfrm flipV="1">
            <a:off x="3137426" y="5073827"/>
            <a:ext cx="1835168" cy="32372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" y="5057018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3137426" y="5586574"/>
            <a:ext cx="1913545" cy="2905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3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4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56" name="ZoneTexte 55"/>
          <p:cNvSpPr txBox="1"/>
          <p:nvPr>
            <p:custDataLst>
              <p:tags r:id="rId35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A043B88-DDB1-411F-A882-48ED23C967FB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6553019" y="6198598"/>
            <a:ext cx="1295581" cy="362001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BC18901-FD7B-47C9-B5CC-7E503E8B2493}"/>
              </a:ext>
            </a:extLst>
          </p:cNvPr>
          <p:cNvSpPr/>
          <p:nvPr/>
        </p:nvSpPr>
        <p:spPr>
          <a:xfrm>
            <a:off x="7610658" y="3864253"/>
            <a:ext cx="1690409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3D8F8F2-430A-43DA-979E-034FA8A85F29}"/>
              </a:ext>
            </a:extLst>
          </p:cNvPr>
          <p:cNvSpPr txBox="1"/>
          <p:nvPr/>
        </p:nvSpPr>
        <p:spPr>
          <a:xfrm>
            <a:off x="7550425" y="3621269"/>
            <a:ext cx="115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B5236B-456A-458C-AC01-24B050AD4370}"/>
              </a:ext>
            </a:extLst>
          </p:cNvPr>
          <p:cNvSpPr/>
          <p:nvPr/>
        </p:nvSpPr>
        <p:spPr>
          <a:xfrm>
            <a:off x="7647982" y="4290855"/>
            <a:ext cx="1610223" cy="26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Doit posséder un véhicule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744654-8F75-48A0-B5F6-A4A74AEB3156}"/>
              </a:ext>
            </a:extLst>
          </p:cNvPr>
          <p:cNvSpPr/>
          <p:nvPr/>
        </p:nvSpPr>
        <p:spPr>
          <a:xfrm>
            <a:off x="7647982" y="4021739"/>
            <a:ext cx="1610223" cy="21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19 ans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99CFB1E-CFC5-4964-8C42-9AEEF7247D47}"/>
              </a:ext>
            </a:extLst>
          </p:cNvPr>
          <p:cNvSpPr txBox="1"/>
          <p:nvPr/>
        </p:nvSpPr>
        <p:spPr>
          <a:xfrm>
            <a:off x="8484357" y="3224187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Entre Actif et les boutons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6A126E-48D3-408F-93FA-6807948380FE}"/>
              </a:ext>
            </a:extLst>
          </p:cNvPr>
          <p:cNvSpPr/>
          <p:nvPr/>
        </p:nvSpPr>
        <p:spPr>
          <a:xfrm>
            <a:off x="9363577" y="4246000"/>
            <a:ext cx="612962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9D9CDC6E-71FF-43D1-B459-4D7FA770A69F}"/>
              </a:ext>
            </a:extLst>
          </p:cNvPr>
          <p:cNvCxnSpPr>
            <a:cxnSpLocks/>
          </p:cNvCxnSpPr>
          <p:nvPr/>
        </p:nvCxnSpPr>
        <p:spPr>
          <a:xfrm>
            <a:off x="9537745" y="4398389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066AA2E-E0E3-4E41-A199-2F4C8D140977}"/>
              </a:ext>
            </a:extLst>
          </p:cNvPr>
          <p:cNvSpPr/>
          <p:nvPr/>
        </p:nvSpPr>
        <p:spPr>
          <a:xfrm rot="10800000">
            <a:off x="9376018" y="4818279"/>
            <a:ext cx="600520" cy="29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AFA2BFC-8ADD-4956-9E46-BF797FDF343C}"/>
              </a:ext>
            </a:extLst>
          </p:cNvPr>
          <p:cNvCxnSpPr>
            <a:cxnSpLocks/>
          </p:cNvCxnSpPr>
          <p:nvPr/>
        </p:nvCxnSpPr>
        <p:spPr>
          <a:xfrm rot="10800000">
            <a:off x="9524061" y="4970668"/>
            <a:ext cx="20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2CE1DC-1CA1-4527-ABF1-6BA6CF2800DC}"/>
              </a:ext>
            </a:extLst>
          </p:cNvPr>
          <p:cNvSpPr/>
          <p:nvPr/>
        </p:nvSpPr>
        <p:spPr>
          <a:xfrm>
            <a:off x="10051490" y="3883819"/>
            <a:ext cx="1955440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FC3174D-5B73-4E05-8D8E-3A1C7A56ADAB}"/>
              </a:ext>
            </a:extLst>
          </p:cNvPr>
          <p:cNvSpPr txBox="1"/>
          <p:nvPr/>
        </p:nvSpPr>
        <p:spPr>
          <a:xfrm>
            <a:off x="10164189" y="3640835"/>
            <a:ext cx="160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 active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7A7223-F28C-47DD-AE03-2B7A9C17738E}"/>
              </a:ext>
            </a:extLst>
          </p:cNvPr>
          <p:cNvSpPr/>
          <p:nvPr/>
        </p:nvSpPr>
        <p:spPr>
          <a:xfrm>
            <a:off x="10164189" y="4322659"/>
            <a:ext cx="1755973" cy="3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293B68-5081-4EBC-86F1-21064CBA2F36}"/>
              </a:ext>
            </a:extLst>
          </p:cNvPr>
          <p:cNvSpPr/>
          <p:nvPr/>
        </p:nvSpPr>
        <p:spPr>
          <a:xfrm>
            <a:off x="10161455" y="4021739"/>
            <a:ext cx="1755973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BDB8AD7F-FBFF-4169-8443-DBF585010E75}"/>
              </a:ext>
            </a:extLst>
          </p:cNvPr>
          <p:cNvCxnSpPr/>
          <p:nvPr/>
        </p:nvCxnSpPr>
        <p:spPr>
          <a:xfrm rot="10800000" flipV="1">
            <a:off x="6112628" y="5632023"/>
            <a:ext cx="3557430" cy="411726"/>
          </a:xfrm>
          <a:prstGeom prst="curvedConnector3">
            <a:avLst>
              <a:gd name="adj1" fmla="val 691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Milieu de stage</a:t>
            </a: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 de poste</a:t>
            </a: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Statut</a:t>
            </a: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début</a:t>
            </a: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fin</a:t>
            </a: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3E360F54-0A5C-47E6-91DB-C67C59300C80}"/>
              </a:ext>
            </a:extLst>
          </p:cNvPr>
          <p:cNvSpPr txBox="1"/>
          <p:nvPr/>
        </p:nvSpPr>
        <p:spPr>
          <a:xfrm>
            <a:off x="7461373" y="3026681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Entre Visionner un stage et le texte Milieu stage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7AF805-0834-40E8-AC6E-AB6CD5979C97}"/>
              </a:ext>
            </a:extLst>
          </p:cNvPr>
          <p:cNvSpPr/>
          <p:nvPr/>
        </p:nvSpPr>
        <p:spPr>
          <a:xfrm>
            <a:off x="7817915" y="3722258"/>
            <a:ext cx="3788871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BF688A9-5621-4361-8BA3-032E125E2895}"/>
              </a:ext>
            </a:extLst>
          </p:cNvPr>
          <p:cNvSpPr txBox="1"/>
          <p:nvPr/>
        </p:nvSpPr>
        <p:spPr>
          <a:xfrm>
            <a:off x="9088155" y="3496984"/>
            <a:ext cx="160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339173-8BE2-467C-BAF7-EE319557CD02}"/>
              </a:ext>
            </a:extLst>
          </p:cNvPr>
          <p:cNvSpPr/>
          <p:nvPr/>
        </p:nvSpPr>
        <p:spPr>
          <a:xfrm>
            <a:off x="7919059" y="4161098"/>
            <a:ext cx="3600960" cy="314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00" dirty="0">
                <a:solidFill>
                  <a:schemeClr val="tx1"/>
                </a:solidFill>
              </a:rPr>
              <a:t>Ne doit pas posséder un véhicule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DC7296-9841-45BD-B65E-17D08405A5DE}"/>
              </a:ext>
            </a:extLst>
          </p:cNvPr>
          <p:cNvSpPr/>
          <p:nvPr/>
        </p:nvSpPr>
        <p:spPr>
          <a:xfrm>
            <a:off x="7916325" y="3860178"/>
            <a:ext cx="3600960" cy="23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050" dirty="0">
                <a:solidFill>
                  <a:schemeClr val="tx1"/>
                </a:solidFill>
              </a:rPr>
              <a:t>Doit avoir plus de 18 ans</a:t>
            </a:r>
          </a:p>
        </p:txBody>
      </p: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7298D1E-6F1D-4376-B7D6-4E620933F222}"/>
              </a:ext>
            </a:extLst>
          </p:cNvPr>
          <p:cNvCxnSpPr/>
          <p:nvPr/>
        </p:nvCxnSpPr>
        <p:spPr>
          <a:xfrm rot="10800000">
            <a:off x="6957103" y="1297578"/>
            <a:ext cx="2600867" cy="1716173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619</Words>
  <Application>Microsoft Office PowerPoint</Application>
  <PresentationFormat>Grand écran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Pier-Luc Nadeau</cp:lastModifiedBy>
  <cp:revision>92</cp:revision>
  <dcterms:created xsi:type="dcterms:W3CDTF">2020-03-09T19:23:40Z</dcterms:created>
  <dcterms:modified xsi:type="dcterms:W3CDTF">2020-04-22T19:46:59Z</dcterms:modified>
</cp:coreProperties>
</file>