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35220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/>
          <a:srcRect l="1" r="12859"/>
          <a:stretch/>
        </p:blipFill>
        <p:spPr>
          <a:xfrm>
            <a:off x="3816542" y="639849"/>
            <a:ext cx="722207" cy="590632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259358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3337" y="215718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6626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454512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406" y="2703553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1501566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3048504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083" y="3338679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3812504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31920" y="3574973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10"/>
          <a:srcRect l="42620" b="816"/>
          <a:stretch/>
        </p:blipFill>
        <p:spPr>
          <a:xfrm>
            <a:off x="7097594" y="3516789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61467" y="4133377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189614" y="4002182"/>
            <a:ext cx="96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Province: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55925" y="4651533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536630" y="447126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25446" y="5069944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4891209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3167149" y="5367969"/>
            <a:ext cx="201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Disponible(Oui/Non):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6</cp:revision>
  <dcterms:created xsi:type="dcterms:W3CDTF">2020-03-09T19:23:40Z</dcterms:created>
  <dcterms:modified xsi:type="dcterms:W3CDTF">2020-03-09T20:21:28Z</dcterms:modified>
</cp:coreProperties>
</file>