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64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4D3D-7E0D-4ED3-B610-3E5FDACC8A4D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452-A48E-4F08-B677-1EE3C169889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" r="12859"/>
          <a:stretch/>
        </p:blipFill>
        <p:spPr>
          <a:xfrm>
            <a:off x="4157363" y="614910"/>
            <a:ext cx="722207" cy="590632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1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816855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38245" y="6260582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8036" y="5800076"/>
            <a:ext cx="1257475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4206" y="6302330"/>
            <a:ext cx="1267002" cy="381053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52471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Modifier </a:t>
            </a:r>
            <a:r>
              <a:rPr lang="fr-CA" dirty="0" smtClean="0">
                <a:solidFill>
                  <a:srgbClr val="036AB1"/>
                </a:solidFill>
              </a:rPr>
              <a:t>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9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816855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676471" y="6191563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8036" y="5800076"/>
            <a:ext cx="1257475" cy="3143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1411" y="6233214"/>
            <a:ext cx="1343212" cy="3715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71180" y="6250527"/>
            <a:ext cx="1790950" cy="3620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1315" y="622402"/>
            <a:ext cx="590632" cy="54300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1929996" y="71639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Visionner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1859916" y="1142692"/>
            <a:ext cx="3042458" cy="554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67661" y="617716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1649" y="696046"/>
            <a:ext cx="733527" cy="51442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3206" y="756789"/>
            <a:ext cx="466790" cy="304843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2657956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662" y="2120496"/>
            <a:ext cx="1838582" cy="47632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2111435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86" name="ZoneTexte 85"/>
          <p:cNvSpPr txBox="1"/>
          <p:nvPr/>
        </p:nvSpPr>
        <p:spPr>
          <a:xfrm>
            <a:off x="1753987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87" name="Image 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7731" y="2564861"/>
            <a:ext cx="1838582" cy="4763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8034" y="1676131"/>
            <a:ext cx="1838582" cy="47632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2726576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1408" y="3009226"/>
            <a:ext cx="1838582" cy="47632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8034" y="3453591"/>
            <a:ext cx="1838582" cy="47632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2061558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3282792" y="3897956"/>
            <a:ext cx="1879412" cy="139367"/>
          </a:xfrm>
          <a:prstGeom prst="rect">
            <a:avLst/>
          </a:prstGeom>
        </p:spPr>
      </p:pic>
      <p:sp>
        <p:nvSpPr>
          <p:cNvPr id="94" name="ZoneTexte 93"/>
          <p:cNvSpPr txBox="1"/>
          <p:nvPr/>
        </p:nvSpPr>
        <p:spPr>
          <a:xfrm>
            <a:off x="2657956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3277250" y="4434056"/>
            <a:ext cx="1879412" cy="13936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2277691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3246771" y="4970156"/>
            <a:ext cx="1879412" cy="139367"/>
          </a:xfrm>
          <a:prstGeom prst="rect">
            <a:avLst/>
          </a:prstGeom>
        </p:spPr>
      </p:pic>
      <p:sp>
        <p:nvSpPr>
          <p:cNvPr id="98" name="ZoneTexte 97"/>
          <p:cNvSpPr txBox="1"/>
          <p:nvPr/>
        </p:nvSpPr>
        <p:spPr>
          <a:xfrm>
            <a:off x="1205349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3240578" y="5506259"/>
            <a:ext cx="1879412" cy="139367"/>
          </a:xfrm>
          <a:prstGeom prst="rect">
            <a:avLst/>
          </a:prstGeom>
        </p:spPr>
      </p:pic>
      <p:sp>
        <p:nvSpPr>
          <p:cNvPr id="100" name="ZoneTexte 99"/>
          <p:cNvSpPr txBox="1"/>
          <p:nvPr/>
        </p:nvSpPr>
        <p:spPr>
          <a:xfrm>
            <a:off x="2177936" y="5816855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2623317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102" name="Image 10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9361" y="5800076"/>
            <a:ext cx="1257475" cy="314369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30842" y="6250386"/>
            <a:ext cx="1295581" cy="362001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7448367" y="73069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 disponible dans ce milieu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7378287" y="1157000"/>
            <a:ext cx="3042458" cy="554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76693" y="1356722"/>
            <a:ext cx="6118820" cy="431361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17604" y="1359795"/>
            <a:ext cx="5934903" cy="263879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20945" y="1356722"/>
            <a:ext cx="116379" cy="43136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8528215" y="1159771"/>
            <a:ext cx="3042458" cy="55407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3887218" y="1376841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Titre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599184" y="1846812"/>
            <a:ext cx="123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3467425" y="2295260"/>
            <a:ext cx="151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Numéro civique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849811" y="2692280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Rue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3544375" y="3174974"/>
            <a:ext cx="14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Code postal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852872" y="3681057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Ville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3665912" y="4206848"/>
            <a:ext cx="106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rovince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814665" y="4762589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Pays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3337484" y="5279901"/>
            <a:ext cx="18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# de téléphone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" r="12859"/>
          <a:stretch/>
        </p:blipFill>
        <p:spPr>
          <a:xfrm>
            <a:off x="4157363" y="614910"/>
            <a:ext cx="722207" cy="590632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632023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38245" y="624395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8036" y="5654156"/>
            <a:ext cx="1257475" cy="3143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3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13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3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/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4206" y="6294017"/>
            <a:ext cx="1267002" cy="381053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/>
        </p:nvCxnSpPr>
        <p:spPr>
          <a:xfrm flipH="1" flipV="1">
            <a:off x="7092875" y="2428061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8091877" y="231208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366406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Modifier </a:t>
            </a:r>
            <a:r>
              <a:rPr lang="fr-CA" dirty="0" smtClean="0">
                <a:solidFill>
                  <a:srgbClr val="036AB1"/>
                </a:solidFill>
              </a:rPr>
              <a:t>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632023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67661" y="6177160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8036" y="5654156"/>
            <a:ext cx="1257475" cy="3143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/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3247" y="6234055"/>
            <a:ext cx="1790950" cy="362001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4909" y="6216588"/>
            <a:ext cx="1343212" cy="3715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6531" y="582956"/>
            <a:ext cx="590632" cy="543001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 flipV="1">
            <a:off x="7040879" y="2459215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8039881" y="234324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166448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3841610" y="674825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Visionner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3771530" y="1101127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478442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5148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31921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449783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217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520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347556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894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520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383280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03278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97664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97736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878947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67257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32662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61064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3998422" y="5632023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</a:t>
            </a:r>
            <a:r>
              <a:rPr lang="fr-CA" sz="1600" dirty="0" smtClean="0"/>
              <a:t>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67661" y="619378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196011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9847" y="5654156"/>
            <a:ext cx="1257475" cy="3143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0842" y="6258699"/>
            <a:ext cx="1295581" cy="362001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5248837" y="1410710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Milieu de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stage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691636" y="186772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Titre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373890" y="2299207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171036" y="2707899"/>
            <a:ext cx="1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Nombre de poste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691636" y="3163811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Statut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166310" y="3621249"/>
            <a:ext cx="180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Période de travail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141664" y="4161560"/>
            <a:ext cx="181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Nombres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 d’heures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381641" y="4685399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Date début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525277" y="519378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Date fin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9267" y="711078"/>
            <a:ext cx="46679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0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233</Words>
  <Application>Microsoft Office PowerPoint</Application>
  <PresentationFormat>Grand écran</PresentationFormat>
  <Paragraphs>89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adminesp</cp:lastModifiedBy>
  <cp:revision>24</cp:revision>
  <dcterms:created xsi:type="dcterms:W3CDTF">2020-03-09T19:23:40Z</dcterms:created>
  <dcterms:modified xsi:type="dcterms:W3CDTF">2020-03-10T18:48:57Z</dcterms:modified>
</cp:coreProperties>
</file>