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" r="12859"/>
          <a:stretch/>
        </p:blipFill>
        <p:spPr>
          <a:xfrm>
            <a:off x="4157363" y="614910"/>
            <a:ext cx="722207" cy="590632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1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1818" y="6268895"/>
            <a:ext cx="1247949" cy="43821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245" y="6268895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10</cp:revision>
  <dcterms:created xsi:type="dcterms:W3CDTF">2020-03-09T19:23:40Z</dcterms:created>
  <dcterms:modified xsi:type="dcterms:W3CDTF">2020-03-10T12:56:52Z</dcterms:modified>
</cp:coreProperties>
</file>