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" r="12859"/>
          <a:stretch/>
        </p:blipFill>
        <p:spPr>
          <a:xfrm>
            <a:off x="4157363" y="614910"/>
            <a:ext cx="722207" cy="59063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</a:t>
            </a:r>
            <a:r>
              <a:rPr lang="fr-CA" dirty="0" smtClean="0">
                <a:solidFill>
                  <a:srgbClr val="036AB1"/>
                </a:solidFill>
              </a:rPr>
              <a:t>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</a:t>
            </a:r>
            <a:r>
              <a:rPr lang="fr-CA" sz="1600" dirty="0" smtClean="0"/>
              <a:t>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1818" y="6268895"/>
            <a:ext cx="1247949" cy="43821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245" y="6268895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6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6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6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18</cp:revision>
  <dcterms:created xsi:type="dcterms:W3CDTF">2020-03-09T19:23:40Z</dcterms:created>
  <dcterms:modified xsi:type="dcterms:W3CDTF">2020-03-10T14:11:41Z</dcterms:modified>
</cp:coreProperties>
</file>