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 smtClean="0"/>
              <a:t>모듈 프로젝트 </a:t>
            </a:r>
            <a:r>
              <a:rPr lang="en-US" altLang="ko-KR" sz="5400" dirty="0" smtClean="0"/>
              <a:t>1</a:t>
            </a:r>
            <a:r>
              <a:rPr lang="ko-KR" altLang="en-US" sz="5400" dirty="0" smtClean="0"/>
              <a:t>차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-</a:t>
            </a:r>
            <a:r>
              <a:rPr lang="ko-KR" altLang="en-US" sz="5400" dirty="0" smtClean="0"/>
              <a:t>메인 에러들과 해결방법</a:t>
            </a:r>
            <a:r>
              <a:rPr lang="en-US" altLang="ko-KR" sz="5400" dirty="0" smtClean="0"/>
              <a:t>-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융합보안팀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5</a:t>
            </a:r>
            <a:r>
              <a:rPr lang="ko-KR" altLang="en-US" sz="3200" dirty="0" smtClean="0"/>
              <a:t>조 주지현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31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7200" dirty="0" smtClean="0"/>
              <a:t>목차</a:t>
            </a:r>
            <a:endParaRPr lang="ko-KR" altLang="en-US" sz="7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메뉴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불가</a:t>
            </a:r>
            <a:endParaRPr lang="en-US" altLang="ko-KR" dirty="0" smtClean="0"/>
          </a:p>
          <a:p>
            <a:r>
              <a:rPr lang="ko-KR" altLang="en-US" dirty="0" smtClean="0"/>
              <a:t>에러 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에러 </a:t>
            </a:r>
            <a:r>
              <a:rPr lang="en-US" altLang="ko-KR" dirty="0" smtClean="0"/>
              <a:t>3</a:t>
            </a:r>
          </a:p>
          <a:p>
            <a:r>
              <a:rPr lang="ko-KR" altLang="en-US" dirty="0" smtClean="0"/>
              <a:t>에러 </a:t>
            </a:r>
            <a:r>
              <a:rPr lang="en-US" altLang="ko-KR" dirty="0" smtClean="0"/>
              <a:t>4</a:t>
            </a:r>
          </a:p>
          <a:p>
            <a:r>
              <a:rPr lang="ko-KR" altLang="en-US" dirty="0" smtClean="0"/>
              <a:t>에러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05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9946" cy="74295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에러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b="1" dirty="0" smtClean="0">
                <a:solidFill>
                  <a:srgbClr val="FF0000"/>
                </a:solidFill>
              </a:rPr>
              <a:t>메뉴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py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파일이 실행되지 않는다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1" y="1428750"/>
            <a:ext cx="4789300" cy="5392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6453" y="1969476"/>
            <a:ext cx="4290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강의록을 보면서 코드를 구성했는데 콘솔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프롬프트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 창에선 실행이 되지 않는다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4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에러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b="1" dirty="0" smtClean="0">
                <a:solidFill>
                  <a:srgbClr val="FF0000"/>
                </a:solidFill>
              </a:rPr>
              <a:t>해결과정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0454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코드가 실행이 되지 않는다면 코드를 바꿔서 실행해보자</a:t>
            </a:r>
            <a:r>
              <a:rPr lang="en-US" altLang="ko-KR" sz="2800" dirty="0" smtClean="0"/>
              <a:t>!</a:t>
            </a:r>
          </a:p>
          <a:p>
            <a:pPr marL="0" indent="0">
              <a:buNone/>
            </a:pPr>
            <a:r>
              <a:rPr lang="en-US" altLang="ko-KR" sz="2800" dirty="0" smtClean="0"/>
              <a:t>(</a:t>
            </a:r>
            <a:r>
              <a:rPr lang="ko-KR" altLang="en-US" sz="2800" dirty="0" smtClean="0"/>
              <a:t>코드 검수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557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에러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b="1" dirty="0" smtClean="0">
                <a:solidFill>
                  <a:srgbClr val="FF0000"/>
                </a:solidFill>
              </a:rPr>
              <a:t>해결과정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6" y="1320253"/>
            <a:ext cx="3567746" cy="4647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39" y="1319277"/>
            <a:ext cx="4183841" cy="4647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42" y="1319277"/>
            <a:ext cx="3406435" cy="4647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7110" y="6204307"/>
            <a:ext cx="843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※</a:t>
            </a:r>
            <a:r>
              <a:rPr lang="ko-KR" altLang="en-US" sz="2400" dirty="0" smtClean="0">
                <a:solidFill>
                  <a:srgbClr val="FF0000"/>
                </a:solidFill>
              </a:rPr>
              <a:t>주의</a:t>
            </a:r>
            <a:r>
              <a:rPr lang="en-US" altLang="ko-KR" sz="2400" dirty="0" smtClean="0">
                <a:solidFill>
                  <a:srgbClr val="FF0000"/>
                </a:solidFill>
              </a:rPr>
              <a:t>※  </a:t>
            </a:r>
            <a:r>
              <a:rPr lang="ko-KR" altLang="en-US" sz="2400" dirty="0" smtClean="0"/>
              <a:t>세개의 파일이 아니라 </a:t>
            </a:r>
            <a:r>
              <a:rPr lang="ko-KR" altLang="en-US" sz="2400" b="1" dirty="0" smtClean="0"/>
              <a:t>코드 하나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분할한 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86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에러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b="1" dirty="0" smtClean="0">
                <a:solidFill>
                  <a:srgbClr val="FF0000"/>
                </a:solidFill>
              </a:rPr>
              <a:t>해결과정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9" y="1539024"/>
            <a:ext cx="4320914" cy="49229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3" y="1539024"/>
            <a:ext cx="5170272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3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에러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b="1" dirty="0" smtClean="0">
                <a:solidFill>
                  <a:srgbClr val="FF0000"/>
                </a:solidFill>
              </a:rPr>
              <a:t>해결과정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371600" y="2400301"/>
            <a:ext cx="9601200" cy="3581400"/>
          </a:xfrm>
        </p:spPr>
        <p:txBody>
          <a:bodyPr/>
          <a:lstStyle/>
          <a:p>
            <a:r>
              <a:rPr lang="ko-KR" altLang="en-US" dirty="0"/>
              <a:t>이렇게 캡쳐로만 보면 무슨 소리인지 </a:t>
            </a:r>
            <a:r>
              <a:rPr lang="ko-KR" altLang="en-US" dirty="0" smtClean="0"/>
              <a:t>알기 힘드니 </a:t>
            </a:r>
            <a:r>
              <a:rPr lang="ko-KR" altLang="en-US" dirty="0"/>
              <a:t>소스코드 문서를 </a:t>
            </a:r>
            <a:r>
              <a:rPr lang="ko-KR" altLang="en-US" dirty="0" smtClean="0"/>
              <a:t>봅시다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2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에러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b="1" dirty="0" smtClean="0">
                <a:solidFill>
                  <a:srgbClr val="FF0000"/>
                </a:solidFill>
              </a:rPr>
              <a:t>해결과정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코드를 수정해 실행 가능하고 훨씬 간략한 코드를 만들었습니다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endParaRPr lang="en-US" altLang="ko-KR" sz="3200" dirty="0" smtClean="0"/>
          </a:p>
          <a:p>
            <a:pPr marL="0" indent="0">
              <a:buNone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1616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162</TotalTime>
  <Words>105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돋움</vt:lpstr>
      <vt:lpstr>Franklin Gothic Book</vt:lpstr>
      <vt:lpstr>Crop</vt:lpstr>
      <vt:lpstr>모듈 프로젝트 1차  -메인 에러들과 해결방법-</vt:lpstr>
      <vt:lpstr>목차</vt:lpstr>
      <vt:lpstr>에러 1 메뉴 py 파일이 실행되지 않는다?</vt:lpstr>
      <vt:lpstr>에러 1 해결과정 </vt:lpstr>
      <vt:lpstr>에러 1 해결과정</vt:lpstr>
      <vt:lpstr>에러 1 해결과정</vt:lpstr>
      <vt:lpstr>에러 1 해결과정</vt:lpstr>
      <vt:lpstr>에러 1 해결과정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 프로젝트 1차  -메인 에러들과 해결방법-</dc:title>
  <dc:creator>user</dc:creator>
  <cp:lastModifiedBy>user</cp:lastModifiedBy>
  <cp:revision>13</cp:revision>
  <dcterms:created xsi:type="dcterms:W3CDTF">2021-10-07T01:59:41Z</dcterms:created>
  <dcterms:modified xsi:type="dcterms:W3CDTF">2021-10-08T01:44:27Z</dcterms:modified>
</cp:coreProperties>
</file>