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61" r:id="rId2"/>
    <p:sldId id="257" r:id="rId3"/>
    <p:sldId id="262" r:id="rId4"/>
    <p:sldId id="263" r:id="rId5"/>
    <p:sldId id="299" r:id="rId6"/>
    <p:sldId id="306" r:id="rId7"/>
    <p:sldId id="264" r:id="rId8"/>
    <p:sldId id="265" r:id="rId9"/>
    <p:sldId id="266" r:id="rId10"/>
    <p:sldId id="270" r:id="rId11"/>
    <p:sldId id="272" r:id="rId12"/>
    <p:sldId id="273" r:id="rId13"/>
    <p:sldId id="274" r:id="rId14"/>
    <p:sldId id="301" r:id="rId15"/>
    <p:sldId id="310" r:id="rId16"/>
    <p:sldId id="282" r:id="rId17"/>
    <p:sldId id="277" r:id="rId18"/>
    <p:sldId id="278" r:id="rId19"/>
    <p:sldId id="279" r:id="rId20"/>
    <p:sldId id="280" r:id="rId21"/>
    <p:sldId id="281" r:id="rId22"/>
    <p:sldId id="311" r:id="rId23"/>
    <p:sldId id="303" r:id="rId24"/>
    <p:sldId id="312" r:id="rId25"/>
    <p:sldId id="276" r:id="rId26"/>
    <p:sldId id="294" r:id="rId27"/>
    <p:sldId id="304" r:id="rId28"/>
    <p:sldId id="302" r:id="rId29"/>
    <p:sldId id="315" r:id="rId30"/>
    <p:sldId id="283" r:id="rId31"/>
    <p:sldId id="285" r:id="rId32"/>
    <p:sldId id="284" r:id="rId33"/>
    <p:sldId id="286" r:id="rId34"/>
    <p:sldId id="288" r:id="rId35"/>
    <p:sldId id="289" r:id="rId36"/>
    <p:sldId id="290" r:id="rId37"/>
    <p:sldId id="291" r:id="rId38"/>
    <p:sldId id="287" r:id="rId39"/>
    <p:sldId id="292" r:id="rId40"/>
    <p:sldId id="267" r:id="rId41"/>
    <p:sldId id="268" r:id="rId42"/>
    <p:sldId id="295" r:id="rId43"/>
    <p:sldId id="296" r:id="rId44"/>
    <p:sldId id="297" r:id="rId45"/>
    <p:sldId id="298" r:id="rId46"/>
    <p:sldId id="307" r:id="rId47"/>
    <p:sldId id="308" r:id="rId48"/>
    <p:sldId id="309" r:id="rId49"/>
    <p:sldId id="271" r:id="rId50"/>
    <p:sldId id="293" r:id="rId51"/>
    <p:sldId id="300" r:id="rId52"/>
    <p:sldId id="275" r:id="rId53"/>
    <p:sldId id="305" r:id="rId54"/>
    <p:sldId id="269" r:id="rId5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10월 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10월 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10월 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10월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10월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10월 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10월 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10월 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10월 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10월 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10월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모듈 프로젝트</a:t>
            </a:r>
            <a:r>
              <a:rPr lang="en-US" altLang="ko-KR" dirty="0" smtClean="0"/>
              <a:t>-1</a:t>
            </a:r>
            <a:r>
              <a:rPr lang="ko-KR" altLang="en-US" dirty="0" smtClean="0"/>
              <a:t>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5</a:t>
            </a:r>
            <a:r>
              <a:rPr lang="ko-KR" altLang="en-US" dirty="0" smtClean="0"/>
              <a:t>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양인모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배정원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주지현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912577" cy="617537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메뉴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08" y="0"/>
            <a:ext cx="5457092" cy="6144282"/>
          </a:xfrm>
        </p:spPr>
      </p:pic>
      <p:sp>
        <p:nvSpPr>
          <p:cNvPr id="9" name="TextBox 8"/>
          <p:cNvSpPr txBox="1"/>
          <p:nvPr/>
        </p:nvSpPr>
        <p:spPr>
          <a:xfrm>
            <a:off x="316522" y="1814145"/>
            <a:ext cx="4079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</a:t>
            </a:r>
            <a:r>
              <a:rPr lang="ko-KR" altLang="en-US" sz="2800" dirty="0" smtClean="0"/>
              <a:t>차 구상도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문제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실행 불가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에러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75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209192" cy="53571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메뉴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54824"/>
            <a:ext cx="6101862" cy="674076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메뉴 틀 구성 </a:t>
            </a:r>
            <a:r>
              <a:rPr lang="en-US" altLang="ko-KR" sz="2800" dirty="0" smtClean="0"/>
              <a:t>&amp; Q(</a:t>
            </a:r>
            <a:r>
              <a:rPr lang="ko-KR" altLang="en-US" sz="2800" dirty="0" smtClean="0"/>
              <a:t>종료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키 실행 시 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42" y="503853"/>
            <a:ext cx="5054833" cy="50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96715"/>
            <a:ext cx="3004038" cy="55599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메뉴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054" y="1936146"/>
            <a:ext cx="3338146" cy="79826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I(</a:t>
            </a:r>
            <a:r>
              <a:rPr lang="ko-KR" altLang="en-US" sz="2800" dirty="0" smtClean="0"/>
              <a:t>입력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키 실행 시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93" y="-1"/>
            <a:ext cx="5525592" cy="61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23" y="193430"/>
            <a:ext cx="3048001" cy="59995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메뉴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484" y="1953729"/>
            <a:ext cx="3373316" cy="754301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S(</a:t>
            </a:r>
            <a:r>
              <a:rPr lang="ko-KR" altLang="en-US" sz="2800" dirty="0" smtClean="0"/>
              <a:t>검색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키 실행 시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59" y="0"/>
            <a:ext cx="4267641" cy="61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246" y="184639"/>
            <a:ext cx="3065585" cy="57357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메뉴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20" y="184639"/>
            <a:ext cx="5243626" cy="5974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115" y="1354016"/>
            <a:ext cx="279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차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42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54" y="193430"/>
            <a:ext cx="3109546" cy="61753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메뉴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287" y="0"/>
            <a:ext cx="6454585" cy="6145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40" y="2136530"/>
            <a:ext cx="348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간략화</a:t>
            </a:r>
            <a:r>
              <a:rPr lang="en-US" altLang="ko-KR" sz="3600" dirty="0" smtClean="0"/>
              <a:t>(!)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63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192" y="114300"/>
            <a:ext cx="4384431" cy="60874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입력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054" y="1418493"/>
            <a:ext cx="2212731" cy="621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</a:t>
            </a:r>
            <a:r>
              <a:rPr lang="ko-KR" altLang="en-US" sz="2800" dirty="0" smtClean="0"/>
              <a:t>차 구상도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22" y="0"/>
            <a:ext cx="579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23092"/>
            <a:ext cx="4366846" cy="60874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삽입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9025"/>
            <a:ext cx="2124808" cy="6476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기본 틀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327" y="503853"/>
            <a:ext cx="3959004" cy="48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815" y="158262"/>
            <a:ext cx="4358054" cy="591161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삽입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2300654" cy="507021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입력 틀</a:t>
            </a:r>
            <a:r>
              <a:rPr lang="en-US" altLang="ko-KR" sz="2800" dirty="0" smtClean="0"/>
              <a:t>(?)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26" y="60795"/>
            <a:ext cx="4366965" cy="61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8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168" y="298938"/>
            <a:ext cx="4463562" cy="67029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삽입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532793"/>
            <a:ext cx="2212731" cy="55977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입력 창</a:t>
            </a:r>
            <a:r>
              <a:rPr lang="en-US" altLang="ko-KR" sz="2800" dirty="0" smtClean="0"/>
              <a:t>(?)</a:t>
            </a:r>
            <a:endParaRPr lang="ko-KR" altLang="en-US" sz="2800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55" y="0"/>
            <a:ext cx="6962552" cy="61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3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>
                <a:solidFill>
                  <a:schemeClr val="tx1"/>
                </a:solidFill>
              </a:rPr>
              <a:t>요구사항</a:t>
            </a:r>
            <a:r>
              <a:rPr lang="ko-KR" altLang="en-US" dirty="0"/>
              <a:t>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 smtClean="0"/>
              <a:t>- </a:t>
            </a:r>
            <a:r>
              <a:rPr lang="en-US" altLang="ko-KR" b="1" dirty="0" err="1"/>
              <a:t>docker</a:t>
            </a:r>
            <a:r>
              <a:rPr lang="en-US" altLang="ko-KR" b="1" dirty="0"/>
              <a:t>-compose up</a:t>
            </a:r>
            <a:r>
              <a:rPr lang="ko-KR" altLang="en-US" dirty="0"/>
              <a:t> 했을 때 아래의 메뉴 화면이 출력되어야 한다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화면별로</a:t>
            </a:r>
            <a:r>
              <a:rPr lang="ko-KR" altLang="en-US" dirty="0"/>
              <a:t> 정의된 기능을 제공한다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en-US" altLang="ko-KR" dirty="0"/>
              <a:t>- DB </a:t>
            </a:r>
            <a:r>
              <a:rPr lang="ko-KR" altLang="en-US" dirty="0"/>
              <a:t>데이터는 </a:t>
            </a:r>
            <a:r>
              <a:rPr lang="en-US" altLang="ko-KR" dirty="0"/>
              <a:t>C:\mysql\team-x </a:t>
            </a:r>
            <a:r>
              <a:rPr lang="ko-KR" altLang="en-US" dirty="0"/>
              <a:t>폴더에 볼륨 </a:t>
            </a:r>
            <a:r>
              <a:rPr lang="ko-KR" altLang="en-US" dirty="0" err="1"/>
              <a:t>맵핑되어야</a:t>
            </a:r>
            <a:r>
              <a:rPr lang="ko-KR" altLang="en-US" dirty="0"/>
              <a:t> 한다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             </a:t>
            </a:r>
            <a:r>
              <a:rPr lang="en-US" altLang="ko-KR" dirty="0"/>
              <a:t>~~~~~~~~~~~~~~~</a:t>
            </a:r>
            <a:endParaRPr lang="ko-KR" altLang="en-US" dirty="0"/>
          </a:p>
          <a:p>
            <a:r>
              <a:rPr lang="ko-KR" altLang="en-US" dirty="0"/>
              <a:t>              </a:t>
            </a:r>
            <a:r>
              <a:rPr lang="en-US" altLang="ko-KR" dirty="0" smtClean="0"/>
              <a:t>c</a:t>
            </a:r>
            <a:r>
              <a:rPr lang="en-US" altLang="ko-KR" dirty="0"/>
              <a:t>:\</a:t>
            </a:r>
            <a:r>
              <a:rPr lang="en-US" altLang="ko-KR" dirty="0" smtClean="0"/>
              <a:t>mysql\team-5</a:t>
            </a:r>
            <a:r>
              <a:rPr lang="en-US" altLang="ko-KR" dirty="0"/>
              <a:t>  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646" y="131885"/>
            <a:ext cx="4349262" cy="63512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삽입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9070" y="1480040"/>
            <a:ext cx="2045677" cy="638906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N </a:t>
            </a:r>
            <a:r>
              <a:rPr lang="ko-KR" altLang="en-US" sz="2800" dirty="0" err="1" smtClean="0"/>
              <a:t>입력시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23" y="0"/>
            <a:ext cx="6588759" cy="61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4402015" cy="73183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삽입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053" y="1735016"/>
            <a:ext cx="2177562" cy="5773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Y </a:t>
            </a:r>
            <a:r>
              <a:rPr lang="ko-KR" altLang="en-US" sz="2800" dirty="0" smtClean="0"/>
              <a:t>입력 시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29" y="0"/>
            <a:ext cx="6662594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700" y="281353"/>
            <a:ext cx="4410808" cy="69666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삽입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94" y="0"/>
            <a:ext cx="6576630" cy="6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739" y="167054"/>
            <a:ext cx="4560277" cy="55599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삽입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83" y="167054"/>
            <a:ext cx="6371771" cy="6045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166" y="1987061"/>
            <a:ext cx="4475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이렇게도 할 수 있다</a:t>
            </a:r>
            <a:r>
              <a:rPr lang="en-US" altLang="ko-KR" sz="3200" b="1" dirty="0" smtClean="0"/>
              <a:t>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1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246" y="263769"/>
            <a:ext cx="5254869" cy="67029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삽입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r>
              <a:rPr lang="en-US" altLang="ko-KR" dirty="0" smtClean="0">
                <a:solidFill>
                  <a:srgbClr val="0070C0"/>
                </a:solidFill>
              </a:rPr>
              <a:t>-</a:t>
            </a:r>
            <a:r>
              <a:rPr lang="ko-KR" altLang="en-US" dirty="0" smtClean="0">
                <a:solidFill>
                  <a:srgbClr val="0070C0"/>
                </a:solidFill>
              </a:rPr>
              <a:t>질문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9" y="2245819"/>
            <a:ext cx="6538490" cy="1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여기서 생긴 문제점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코드 중 검색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등록 창에선 마지막에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입력하면 메뉴로 돌아가야 하는데 이걸 구현하는 방법은 무엇인가</a:t>
            </a:r>
            <a:r>
              <a:rPr lang="en-US" altLang="ko-KR" dirty="0" smtClean="0"/>
              <a:t>?(continue</a:t>
            </a:r>
            <a:r>
              <a:rPr lang="ko-KR" altLang="en-US" dirty="0" smtClean="0"/>
              <a:t>는 안 된다는 결과가 나왔다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모듈화해서</a:t>
            </a:r>
            <a:r>
              <a:rPr lang="ko-KR" altLang="en-US" dirty="0" smtClean="0"/>
              <a:t> 사용자입력을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받는다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입력을 함수 내부에서 받는다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7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923" y="219807"/>
            <a:ext cx="4498731" cy="6615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검색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26" y="1400909"/>
            <a:ext cx="2063262" cy="594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차 구상도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18" y="0"/>
            <a:ext cx="5777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831" y="167054"/>
            <a:ext cx="4340469" cy="67908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검색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33" y="333565"/>
            <a:ext cx="5814564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777" y="149469"/>
            <a:ext cx="4569069" cy="6615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검색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7" y="149469"/>
            <a:ext cx="5514855" cy="58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2" y="140677"/>
            <a:ext cx="4410808" cy="62633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데이터 검색 </a:t>
            </a:r>
            <a:r>
              <a:rPr lang="en-US" altLang="ko-KR" dirty="0" err="1" smtClean="0">
                <a:solidFill>
                  <a:srgbClr val="0070C0"/>
                </a:solidFill>
              </a:rPr>
              <a:t>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3" y="1242225"/>
            <a:ext cx="5825125" cy="44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30823" y="123093"/>
            <a:ext cx="9656884" cy="65270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823" y="775800"/>
            <a:ext cx="113244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===================</a:t>
            </a:r>
            <a:endParaRPr lang="ko-KR" altLang="en-US" dirty="0"/>
          </a:p>
          <a:p>
            <a:r>
              <a:rPr lang="ko-KR" altLang="en-US" dirty="0"/>
              <a:t>메뉴 </a:t>
            </a:r>
          </a:p>
          <a:p>
            <a:r>
              <a:rPr lang="en-US" altLang="ko-KR" dirty="0"/>
              <a:t>-------------------</a:t>
            </a:r>
            <a:endParaRPr lang="ko-KR" altLang="en-US" dirty="0"/>
          </a:p>
          <a:p>
            <a:r>
              <a:rPr lang="en-US" altLang="ko-KR" dirty="0"/>
              <a:t>Q: </a:t>
            </a:r>
            <a:r>
              <a:rPr lang="ko-KR" altLang="en-US" dirty="0"/>
              <a:t>종료 </a:t>
            </a:r>
            <a:r>
              <a:rPr lang="en-US" altLang="ko-KR" dirty="0"/>
              <a:t>==&gt; </a:t>
            </a:r>
            <a:r>
              <a:rPr lang="ko-KR" altLang="en-US" dirty="0"/>
              <a:t>프로그램을 종료합니다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I: </a:t>
            </a:r>
            <a:r>
              <a:rPr lang="ko-KR" altLang="en-US" dirty="0"/>
              <a:t>등록 </a:t>
            </a:r>
            <a:r>
              <a:rPr lang="en-US" altLang="ko-KR" dirty="0"/>
              <a:t>==&gt; </a:t>
            </a:r>
            <a:r>
              <a:rPr lang="ko-KR" altLang="en-US" dirty="0"/>
              <a:t>등록 화면 출력</a:t>
            </a:r>
          </a:p>
          <a:p>
            <a:r>
              <a:rPr lang="en-US" altLang="ko-KR" dirty="0"/>
              <a:t>S: </a:t>
            </a:r>
            <a:r>
              <a:rPr lang="ko-KR" altLang="en-US" dirty="0"/>
              <a:t>검색 </a:t>
            </a:r>
            <a:r>
              <a:rPr lang="en-US" altLang="ko-KR" dirty="0"/>
              <a:t>==&gt; </a:t>
            </a:r>
            <a:r>
              <a:rPr lang="ko-KR" altLang="en-US" dirty="0"/>
              <a:t>검색 화면 출력</a:t>
            </a:r>
          </a:p>
          <a:p>
            <a:r>
              <a:rPr lang="en-US" altLang="ko-KR" dirty="0"/>
              <a:t>===================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===================</a:t>
            </a:r>
            <a:endParaRPr lang="ko-KR" altLang="en-US" dirty="0"/>
          </a:p>
          <a:p>
            <a:r>
              <a:rPr lang="ko-KR" altLang="en-US" dirty="0"/>
              <a:t>등록</a:t>
            </a:r>
          </a:p>
          <a:p>
            <a:r>
              <a:rPr lang="en-US" altLang="ko-KR" dirty="0"/>
              <a:t>-------------------</a:t>
            </a:r>
            <a:endParaRPr lang="ko-KR" altLang="en-US" dirty="0"/>
          </a:p>
          <a:p>
            <a:r>
              <a:rPr lang="ko-KR" altLang="en-US" dirty="0"/>
              <a:t>이    </a:t>
            </a:r>
            <a:r>
              <a:rPr lang="ko-KR" altLang="en-US" dirty="0" err="1"/>
              <a:t>름</a:t>
            </a:r>
            <a:r>
              <a:rPr lang="en-US" altLang="ko-KR" dirty="0"/>
              <a:t>: _________ </a:t>
            </a:r>
            <a:endParaRPr lang="ko-KR" altLang="en-US" dirty="0"/>
          </a:p>
          <a:p>
            <a:r>
              <a:rPr lang="ko-KR" altLang="en-US" dirty="0"/>
              <a:t>나    이</a:t>
            </a:r>
            <a:r>
              <a:rPr lang="en-US" altLang="ko-KR" dirty="0"/>
              <a:t>: _________</a:t>
            </a:r>
            <a:endParaRPr lang="ko-KR" altLang="en-US" dirty="0"/>
          </a:p>
          <a:p>
            <a:r>
              <a:rPr lang="ko-KR" altLang="en-US" dirty="0"/>
              <a:t>전화번호</a:t>
            </a:r>
            <a:r>
              <a:rPr lang="en-US" altLang="ko-KR" dirty="0"/>
              <a:t>: _________</a:t>
            </a:r>
            <a:endParaRPr lang="ko-KR" altLang="en-US" dirty="0"/>
          </a:p>
          <a:p>
            <a:r>
              <a:rPr lang="ko-KR" altLang="en-US" dirty="0"/>
              <a:t>이 메 일</a:t>
            </a:r>
            <a:r>
              <a:rPr lang="en-US" altLang="ko-KR" dirty="0"/>
              <a:t>: _________</a:t>
            </a:r>
            <a:endParaRPr lang="ko-KR" altLang="en-US" dirty="0"/>
          </a:p>
          <a:p>
            <a:r>
              <a:rPr lang="en-US" altLang="ko-KR" dirty="0"/>
              <a:t>===================</a:t>
            </a:r>
            <a:endParaRPr lang="ko-KR" altLang="en-US" dirty="0"/>
          </a:p>
          <a:p>
            <a:r>
              <a:rPr lang="en-US" altLang="ko-KR" dirty="0"/>
              <a:t>Y: </a:t>
            </a:r>
            <a:r>
              <a:rPr lang="ko-KR" altLang="en-US" dirty="0"/>
              <a:t>등록 </a:t>
            </a:r>
            <a:r>
              <a:rPr lang="en-US" altLang="ko-KR" dirty="0"/>
              <a:t>/ N : </a:t>
            </a:r>
            <a:r>
              <a:rPr lang="ko-KR" altLang="en-US" dirty="0"/>
              <a:t>취소 </a:t>
            </a:r>
            <a:r>
              <a:rPr lang="en-US" altLang="ko-KR" dirty="0"/>
              <a:t>==&gt; Y -&gt; </a:t>
            </a:r>
            <a:r>
              <a:rPr lang="ko-KR" altLang="en-US" dirty="0"/>
              <a:t>입력한 내용 </a:t>
            </a:r>
            <a:r>
              <a:rPr lang="en-US" altLang="ko-KR" dirty="0"/>
              <a:t>DB </a:t>
            </a:r>
            <a:r>
              <a:rPr lang="ko-KR" altLang="en-US" dirty="0"/>
              <a:t>저장 </a:t>
            </a:r>
            <a:r>
              <a:rPr lang="en-US" altLang="ko-KR" dirty="0"/>
              <a:t>-&gt; </a:t>
            </a:r>
            <a:r>
              <a:rPr lang="ko-KR" altLang="en-US" dirty="0"/>
              <a:t>등록했습니다</a:t>
            </a:r>
            <a:r>
              <a:rPr lang="en-US" altLang="ko-KR" dirty="0"/>
              <a:t>. -&gt; </a:t>
            </a:r>
            <a:r>
              <a:rPr lang="ko-KR" altLang="en-US" dirty="0"/>
              <a:t>등록 화면 출력</a:t>
            </a:r>
          </a:p>
          <a:p>
            <a:r>
              <a:rPr lang="ko-KR" altLang="en-US" dirty="0"/>
              <a:t>    </a:t>
            </a:r>
            <a:r>
              <a:rPr lang="en-US" altLang="ko-KR" dirty="0"/>
              <a:t>N -&gt; </a:t>
            </a:r>
            <a:r>
              <a:rPr lang="ko-KR" altLang="en-US" dirty="0"/>
              <a:t>메뉴 화면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							               </a:t>
            </a:r>
            <a:r>
              <a:rPr lang="ko-KR" altLang="en-US" dirty="0" smtClean="0"/>
              <a:t>다음 페이지로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             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8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여기서 생긴 문제점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데이터베이스에 들어가는 건 가능하다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조회도 가능하다</a:t>
            </a:r>
            <a:r>
              <a:rPr lang="en-US" altLang="ko-KR" dirty="0" smtClean="0"/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그러나</a:t>
            </a:r>
            <a:r>
              <a:rPr lang="ko-KR" altLang="en-US" dirty="0" smtClean="0"/>
              <a:t> 데이터를 삽입하려는 순간 테이블이 없다고 뜨며 데이터 삽입불가상태가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4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777" y="281354"/>
            <a:ext cx="4180010" cy="67029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기존의 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32" y="503239"/>
            <a:ext cx="7347085" cy="50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838" y="70339"/>
            <a:ext cx="2657793" cy="62633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해결과정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5" y="1566133"/>
            <a:ext cx="7230565" cy="2970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5" y="4835463"/>
            <a:ext cx="7230565" cy="1090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7138" y="2004646"/>
            <a:ext cx="3130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테이블 생성 코드</a:t>
            </a:r>
            <a:endParaRPr lang="en-US" altLang="ko-KR" sz="2800" dirty="0" smtClean="0"/>
          </a:p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문법상 문제 </a:t>
            </a:r>
            <a:r>
              <a:rPr lang="en-US" altLang="ko-KR" sz="2800" dirty="0" smtClean="0"/>
              <a:t>X)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838149" y="5055577"/>
            <a:ext cx="282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에러 </a:t>
            </a:r>
            <a:r>
              <a:rPr lang="ko-KR" altLang="en-US" sz="2800" dirty="0" err="1" smtClean="0"/>
              <a:t>메세지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41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77" y="175846"/>
            <a:ext cx="2608385" cy="591161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해결과정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77" y="1110762"/>
            <a:ext cx="6345115" cy="82354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테이블 생성 코드 파일의 이름 변경</a:t>
            </a:r>
            <a:r>
              <a:rPr lang="en-US" altLang="ko-KR" dirty="0" smtClean="0"/>
              <a:t>-</a:t>
            </a:r>
            <a:r>
              <a:rPr lang="ko-KR" altLang="en-US" dirty="0" smtClean="0"/>
              <a:t>같은 결과 도출</a:t>
            </a:r>
            <a:endParaRPr lang="en-US" altLang="ko-KR" dirty="0" smtClean="0"/>
          </a:p>
          <a:p>
            <a:r>
              <a:rPr lang="ko-KR" altLang="en-US" dirty="0" smtClean="0"/>
              <a:t>테이블 생성 코드 파일 재생성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역시 같은 결과 도출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062"/>
            <a:ext cx="5459195" cy="2032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89" y="2278062"/>
            <a:ext cx="5708576" cy="2032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97515"/>
            <a:ext cx="8765931" cy="16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3" y="184638"/>
            <a:ext cx="2599592" cy="59995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해결과정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984" y="1093179"/>
            <a:ext cx="6186854" cy="436684"/>
          </a:xfrm>
        </p:spPr>
        <p:txBody>
          <a:bodyPr/>
          <a:lstStyle/>
          <a:p>
            <a:r>
              <a:rPr lang="ko-KR" altLang="en-US" dirty="0" smtClean="0"/>
              <a:t>환경변수 파일 변경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데이터베이스가 안 뜬다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" y="1792078"/>
            <a:ext cx="4731403" cy="1985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78" y="1792077"/>
            <a:ext cx="4117276" cy="1985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5946" y="3930162"/>
            <a:ext cx="1899139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99638" y="3903785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6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246" y="158261"/>
            <a:ext cx="2766646" cy="55599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해결과정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1676400" cy="937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5400" dirty="0" smtClean="0">
                <a:solidFill>
                  <a:srgbClr val="FF0000"/>
                </a:solidFill>
              </a:rPr>
              <a:t>근데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984116"/>
            <a:ext cx="5723792" cy="38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6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585" y="211015"/>
            <a:ext cx="3566746" cy="6615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문제해결 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807" y="1051538"/>
            <a:ext cx="6441831" cy="6740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그래서 데이터베이스를 아예 삭제하고 </a:t>
            </a:r>
            <a:r>
              <a:rPr lang="ko-KR" altLang="en-US" dirty="0" err="1" smtClean="0"/>
              <a:t>재생성해</a:t>
            </a:r>
            <a:r>
              <a:rPr lang="ko-KR" altLang="en-US" dirty="0" smtClean="0"/>
              <a:t> 봤다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6" y="1602768"/>
            <a:ext cx="6265985" cy="42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246" y="202224"/>
            <a:ext cx="2634762" cy="59995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해결과정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6008" y="1225064"/>
            <a:ext cx="5287107" cy="929052"/>
          </a:xfrm>
        </p:spPr>
        <p:txBody>
          <a:bodyPr/>
          <a:lstStyle/>
          <a:p>
            <a:r>
              <a:rPr lang="ko-KR" altLang="en-US" dirty="0" smtClean="0"/>
              <a:t>그런데도 기존과 같은 </a:t>
            </a:r>
            <a:r>
              <a:rPr lang="ko-KR" altLang="en-US" smtClean="0"/>
              <a:t>오류 메시지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그래서 테이블을 아예 새로 만들려 했더니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2781629"/>
            <a:ext cx="8576511" cy="7001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539" y="4598377"/>
            <a:ext cx="2813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테이블이 있는데 테이블이 없는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7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570" y="219807"/>
            <a:ext cx="2608385" cy="67029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해결과정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0" y="1065945"/>
            <a:ext cx="12018425" cy="4543547"/>
          </a:xfrm>
        </p:spPr>
      </p:pic>
    </p:spTree>
    <p:extLst>
      <p:ext uri="{BB962C8B-B14F-4D97-AF65-F5344CB8AC3E}">
        <p14:creationId xmlns:p14="http://schemas.microsoft.com/office/powerpoint/2010/main" val="8948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0" y="175847"/>
            <a:ext cx="2643554" cy="62633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해결과정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98" y="1260230"/>
            <a:ext cx="2749063" cy="3355731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성공</a:t>
            </a:r>
            <a:r>
              <a:rPr lang="en-US" altLang="ko-KR" sz="4000" dirty="0" smtClean="0"/>
              <a:t>!</a:t>
            </a:r>
          </a:p>
          <a:p>
            <a:r>
              <a:rPr lang="ko-KR" altLang="en-US" sz="2800" dirty="0" smtClean="0"/>
              <a:t>테이블 조회 가능</a:t>
            </a:r>
            <a:endParaRPr lang="en-US" altLang="ko-KR" sz="2800" dirty="0" smtClean="0"/>
          </a:p>
          <a:p>
            <a:r>
              <a:rPr lang="ko-KR" altLang="en-US" sz="2800" dirty="0" smtClean="0"/>
              <a:t>입력도 가능</a:t>
            </a:r>
            <a:endParaRPr lang="en-US" altLang="ko-KR" sz="2800" dirty="0" smtClean="0"/>
          </a:p>
          <a:p>
            <a:r>
              <a:rPr lang="ko-KR" altLang="en-US" sz="2800" dirty="0" smtClean="0"/>
              <a:t>방법은 </a:t>
            </a:r>
            <a:r>
              <a:rPr lang="ko-KR" altLang="en-US" sz="2800" dirty="0" err="1" smtClean="0"/>
              <a:t>구글링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50" y="175847"/>
            <a:ext cx="7964737" cy="54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562" y="114300"/>
            <a:ext cx="9604131" cy="63512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432" y="749423"/>
            <a:ext cx="116937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</a:t>
            </a:r>
            <a:endParaRPr lang="ko-KR" altLang="en-US" sz="1400" dirty="0"/>
          </a:p>
          <a:p>
            <a:r>
              <a:rPr lang="ko-KR" altLang="en-US" sz="1400" dirty="0"/>
              <a:t>검색</a:t>
            </a:r>
          </a:p>
          <a:p>
            <a:r>
              <a:rPr lang="en-US" altLang="ko-KR" sz="1400" dirty="0"/>
              <a:t>-------------------</a:t>
            </a:r>
            <a:endParaRPr lang="ko-KR" altLang="en-US" sz="1400" dirty="0"/>
          </a:p>
          <a:p>
            <a:r>
              <a:rPr lang="ko-KR" altLang="en-US" sz="1400" dirty="0"/>
              <a:t>이    </a:t>
            </a:r>
            <a:r>
              <a:rPr lang="ko-KR" altLang="en-US" sz="1400" dirty="0" err="1"/>
              <a:t>름</a:t>
            </a:r>
            <a:r>
              <a:rPr lang="en-US" altLang="ko-KR" sz="1400" dirty="0"/>
              <a:t>: _________</a:t>
            </a:r>
            <a:endParaRPr lang="ko-KR" altLang="en-US" sz="1400" dirty="0"/>
          </a:p>
          <a:p>
            <a:r>
              <a:rPr lang="ko-KR" altLang="en-US" sz="1400" dirty="0"/>
              <a:t>나    이</a:t>
            </a:r>
            <a:r>
              <a:rPr lang="en-US" altLang="ko-KR" sz="1400" dirty="0"/>
              <a:t>: _________</a:t>
            </a:r>
            <a:endParaRPr lang="ko-KR" altLang="en-US" sz="1400" dirty="0"/>
          </a:p>
          <a:p>
            <a:r>
              <a:rPr lang="ko-KR" altLang="en-US" sz="1400" dirty="0"/>
              <a:t>전화번호</a:t>
            </a:r>
            <a:r>
              <a:rPr lang="en-US" altLang="ko-KR" sz="1400" dirty="0"/>
              <a:t>: _________</a:t>
            </a:r>
            <a:endParaRPr lang="ko-KR" altLang="en-US" sz="1400" dirty="0"/>
          </a:p>
          <a:p>
            <a:r>
              <a:rPr lang="ko-KR" altLang="en-US" sz="1400" dirty="0"/>
              <a:t>이 메 일</a:t>
            </a:r>
            <a:r>
              <a:rPr lang="en-US" altLang="ko-KR" sz="1400" dirty="0"/>
              <a:t>: _________</a:t>
            </a:r>
            <a:endParaRPr lang="ko-KR" altLang="en-US" sz="1400" dirty="0"/>
          </a:p>
          <a:p>
            <a:r>
              <a:rPr lang="en-US" altLang="ko-KR" sz="1400" dirty="0"/>
              <a:t>===================</a:t>
            </a:r>
            <a:endParaRPr lang="ko-KR" altLang="en-US" sz="1400" dirty="0"/>
          </a:p>
          <a:p>
            <a:r>
              <a:rPr lang="en-US" altLang="ko-KR" sz="1400" dirty="0"/>
              <a:t>Y: </a:t>
            </a:r>
            <a:r>
              <a:rPr lang="ko-KR" altLang="en-US" sz="1400" dirty="0"/>
              <a:t>검색 </a:t>
            </a:r>
            <a:r>
              <a:rPr lang="en-US" altLang="ko-KR" sz="1400" dirty="0"/>
              <a:t>/ N : </a:t>
            </a:r>
            <a:r>
              <a:rPr lang="ko-KR" altLang="en-US" sz="1400" dirty="0"/>
              <a:t>취소 </a:t>
            </a:r>
            <a:r>
              <a:rPr lang="en-US" altLang="ko-KR" sz="1400" dirty="0"/>
              <a:t>==&gt; Y -&gt; </a:t>
            </a:r>
            <a:r>
              <a:rPr lang="ko-KR" altLang="en-US" sz="1400" dirty="0"/>
              <a:t>일치하는 정보 조회 </a:t>
            </a:r>
            <a:r>
              <a:rPr lang="en-US" altLang="ko-KR" sz="1400" dirty="0"/>
              <a:t>-&gt; (</a:t>
            </a:r>
            <a:r>
              <a:rPr lang="ko-KR" altLang="en-US" sz="1400" dirty="0"/>
              <a:t>있는 경우</a:t>
            </a:r>
            <a:r>
              <a:rPr lang="en-US" altLang="ko-KR" sz="1400" dirty="0"/>
              <a:t>) </a:t>
            </a:r>
            <a:r>
              <a:rPr lang="ko-KR" altLang="en-US" sz="1400" dirty="0"/>
              <a:t>검색 결과 화면 출력</a:t>
            </a:r>
          </a:p>
          <a:p>
            <a:r>
              <a:rPr lang="ko-KR" altLang="en-US" sz="1400" dirty="0"/>
              <a:t>                              </a:t>
            </a:r>
            <a:r>
              <a:rPr lang="en-US" altLang="ko-KR" sz="1400" dirty="0"/>
              <a:t>(</a:t>
            </a:r>
            <a:r>
              <a:rPr lang="ko-KR" altLang="en-US" sz="1400" dirty="0"/>
              <a:t>없는 경우</a:t>
            </a:r>
            <a:r>
              <a:rPr lang="en-US" altLang="ko-KR" sz="1400" dirty="0"/>
              <a:t>) </a:t>
            </a:r>
            <a:r>
              <a:rPr lang="ko-KR" altLang="en-US" sz="1400" dirty="0"/>
              <a:t>일치하는 정보가 없습니다</a:t>
            </a:r>
            <a:r>
              <a:rPr lang="en-US" altLang="ko-KR" sz="1400" dirty="0"/>
              <a:t>. -&gt; </a:t>
            </a:r>
            <a:r>
              <a:rPr lang="ko-KR" altLang="en-US" sz="1400" dirty="0"/>
              <a:t>검색 화면 출력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N -&gt; </a:t>
            </a:r>
            <a:r>
              <a:rPr lang="ko-KR" altLang="en-US" sz="1400" dirty="0"/>
              <a:t>메뉴 화면 출력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===================</a:t>
            </a:r>
            <a:endParaRPr lang="ko-KR" altLang="en-US" sz="1400" dirty="0"/>
          </a:p>
          <a:p>
            <a:r>
              <a:rPr lang="ko-KR" altLang="en-US" sz="1400" dirty="0"/>
              <a:t>검색 결과</a:t>
            </a:r>
          </a:p>
          <a:p>
            <a:r>
              <a:rPr lang="en-US" altLang="ko-KR" sz="1400" dirty="0"/>
              <a:t>-------------------</a:t>
            </a:r>
            <a:endParaRPr lang="ko-KR" altLang="en-US" sz="1400" dirty="0"/>
          </a:p>
          <a:p>
            <a:r>
              <a:rPr lang="ko-KR" altLang="en-US" sz="1400" dirty="0"/>
              <a:t>이    </a:t>
            </a:r>
            <a:r>
              <a:rPr lang="ko-KR" altLang="en-US" sz="1400" dirty="0" err="1"/>
              <a:t>름</a:t>
            </a:r>
            <a:r>
              <a:rPr lang="en-US" altLang="ko-KR" sz="1400" dirty="0"/>
              <a:t>: </a:t>
            </a:r>
            <a:r>
              <a:rPr lang="ko-KR" altLang="en-US" sz="1400" dirty="0"/>
              <a:t>홍길동</a:t>
            </a:r>
          </a:p>
          <a:p>
            <a:r>
              <a:rPr lang="ko-KR" altLang="en-US" sz="1400" dirty="0"/>
              <a:t>나    이</a:t>
            </a:r>
            <a:r>
              <a:rPr lang="en-US" altLang="ko-KR" sz="1400" dirty="0"/>
              <a:t>: 23</a:t>
            </a:r>
            <a:endParaRPr lang="ko-KR" altLang="en-US" sz="1400" dirty="0"/>
          </a:p>
          <a:p>
            <a:r>
              <a:rPr lang="ko-KR" altLang="en-US" sz="1400" dirty="0"/>
              <a:t>전화번호</a:t>
            </a:r>
            <a:r>
              <a:rPr lang="en-US" altLang="ko-KR" sz="1400" dirty="0"/>
              <a:t>: 010-...</a:t>
            </a:r>
            <a:endParaRPr lang="ko-KR" altLang="en-US" sz="1400" dirty="0"/>
          </a:p>
          <a:p>
            <a:r>
              <a:rPr lang="ko-KR" altLang="en-US" sz="1400" dirty="0"/>
              <a:t>이 메 일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hong</a:t>
            </a:r>
            <a:r>
              <a:rPr lang="en-US" altLang="ko-KR" sz="1400" dirty="0"/>
              <a:t>...</a:t>
            </a:r>
            <a:endParaRPr lang="ko-KR" altLang="en-US" sz="1400" dirty="0"/>
          </a:p>
          <a:p>
            <a:r>
              <a:rPr lang="en-US" altLang="ko-KR" sz="1400" dirty="0"/>
              <a:t>===================</a:t>
            </a:r>
            <a:endParaRPr lang="ko-KR" altLang="en-US" sz="1400" dirty="0"/>
          </a:p>
          <a:p>
            <a:r>
              <a:rPr lang="en-US" altLang="ko-KR" sz="1400" dirty="0"/>
              <a:t>Y: </a:t>
            </a:r>
            <a:r>
              <a:rPr lang="ko-KR" altLang="en-US" sz="1400" dirty="0"/>
              <a:t>다시 </a:t>
            </a:r>
            <a:r>
              <a:rPr lang="en-US" altLang="ko-KR" sz="1400" dirty="0"/>
              <a:t>/ N : </a:t>
            </a:r>
            <a:r>
              <a:rPr lang="ko-KR" altLang="en-US" sz="1400" dirty="0"/>
              <a:t>취소 </a:t>
            </a:r>
            <a:r>
              <a:rPr lang="en-US" altLang="ko-KR" sz="1400" dirty="0"/>
              <a:t>==&gt; Y -&gt; </a:t>
            </a:r>
            <a:r>
              <a:rPr lang="ko-KR" altLang="en-US" sz="1400" dirty="0"/>
              <a:t>검색 화면 출력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N -&gt; </a:t>
            </a:r>
            <a:r>
              <a:rPr lang="ko-KR" altLang="en-US" sz="1400" dirty="0"/>
              <a:t>메뉴 화면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						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130562" y="1468315"/>
            <a:ext cx="40180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이렇게 나오면 성공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2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619" y="123093"/>
            <a:ext cx="2177562" cy="59995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해야 할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853" y="723046"/>
            <a:ext cx="6257192" cy="515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4. Docker </a:t>
            </a:r>
            <a:r>
              <a:rPr lang="en-US" altLang="ko-KR" sz="2800" dirty="0" err="1" smtClean="0"/>
              <a:t>compose.yaml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만들기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" y="1322999"/>
            <a:ext cx="10815241" cy="47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192" y="167054"/>
            <a:ext cx="2107223" cy="62633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해야 할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191" y="793383"/>
            <a:ext cx="5984631" cy="55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5. Docker compose up(</a:t>
            </a:r>
            <a:r>
              <a:rPr lang="ko-KR" altLang="en-US" sz="2800" dirty="0" smtClean="0"/>
              <a:t>테스트 실행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2" y="1283537"/>
            <a:ext cx="8678511" cy="4853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6562" y="2048607"/>
            <a:ext cx="241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테스트용 파일</a:t>
            </a:r>
            <a:r>
              <a:rPr lang="en-US" altLang="ko-KR" sz="2400" dirty="0" smtClean="0"/>
              <a:t>(?)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926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25316"/>
            <a:ext cx="2142392" cy="56478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585" y="1084386"/>
            <a:ext cx="8314592" cy="5509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권한이 없다는 에러 반환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를 써 보기로 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안 쓰기로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29723"/>
            <a:ext cx="8128256" cy="4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218" y="140677"/>
            <a:ext cx="2953236" cy="65063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 해결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1" y="1154913"/>
            <a:ext cx="9214826" cy="4955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2215" y="1266092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5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623" y="149469"/>
            <a:ext cx="2766646" cy="705461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 해결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0" y="1284534"/>
            <a:ext cx="8221769" cy="442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04485" y="128453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수정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81" y="4804055"/>
            <a:ext cx="5319221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7038" y="202222"/>
            <a:ext cx="2828192" cy="6615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 해결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2" y="1022733"/>
            <a:ext cx="7587628" cy="5026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9746" y="1459523"/>
            <a:ext cx="280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56" y="-1"/>
            <a:ext cx="4761467" cy="6871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5753" y="2558561"/>
            <a:ext cx="3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4</a:t>
            </a:r>
            <a:r>
              <a:rPr lang="ko-KR" altLang="en-US" sz="3600" dirty="0" smtClean="0"/>
              <a:t>차 수정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채택됨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0469" y="272561"/>
            <a:ext cx="2080846" cy="75821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 해결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808" y="418573"/>
            <a:ext cx="2072054" cy="58236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 해결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57" y="418573"/>
            <a:ext cx="4099915" cy="5387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115" y="2277208"/>
            <a:ext cx="332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5</a:t>
            </a:r>
            <a:r>
              <a:rPr lang="ko-KR" altLang="en-US" sz="4000" dirty="0" smtClean="0"/>
              <a:t>차 수정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524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431" y="264770"/>
            <a:ext cx="2247900" cy="69073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 해결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77" y="113713"/>
            <a:ext cx="5067488" cy="5894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5947" y="2479430"/>
            <a:ext cx="266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6</a:t>
            </a:r>
            <a:r>
              <a:rPr lang="ko-KR" altLang="en-US" sz="4000" dirty="0" smtClean="0"/>
              <a:t>차 수정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596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277" y="219808"/>
            <a:ext cx="4753708" cy="714253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도커파일</a:t>
            </a:r>
            <a:r>
              <a:rPr lang="ko-KR" altLang="en-US" dirty="0" smtClean="0">
                <a:solidFill>
                  <a:schemeClr val="tx1"/>
                </a:solidFill>
              </a:rPr>
              <a:t> 만들기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실행용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54" y="1682262"/>
            <a:ext cx="9601200" cy="3809999"/>
          </a:xfrm>
        </p:spPr>
        <p:txBody>
          <a:bodyPr/>
          <a:lstStyle/>
          <a:p>
            <a:r>
              <a:rPr lang="en-US" altLang="ko-KR" dirty="0" smtClean="0"/>
              <a:t>FROM python:3.9.7</a:t>
            </a:r>
          </a:p>
          <a:p>
            <a:r>
              <a:rPr lang="en-US" altLang="ko-KR" dirty="0" smtClean="0"/>
              <a:t>ADD menu.py ./</a:t>
            </a:r>
          </a:p>
          <a:p>
            <a:r>
              <a:rPr lang="en-US" altLang="ko-KR" dirty="0" smtClean="0"/>
              <a:t>RUN pip install </a:t>
            </a:r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59" y="1622791"/>
            <a:ext cx="6900931" cy="1261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9" y="3808190"/>
            <a:ext cx="5435541" cy="2005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6168" y="4264269"/>
            <a:ext cx="20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&lt;- </a:t>
            </a:r>
            <a:r>
              <a:rPr lang="ko-KR" altLang="en-US" sz="4000" dirty="0" smtClean="0"/>
              <a:t>최종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591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4" y="307041"/>
            <a:ext cx="6990597" cy="57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77716"/>
            <a:ext cx="5008685" cy="6564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4700" dirty="0" err="1" smtClean="0"/>
              <a:t>Dockerfile</a:t>
            </a:r>
            <a:r>
              <a:rPr lang="en-US" altLang="ko-KR" sz="4700" dirty="0" smtClean="0"/>
              <a:t>(</a:t>
            </a:r>
            <a:r>
              <a:rPr lang="ko-KR" altLang="en-US" sz="4700" dirty="0" smtClean="0"/>
              <a:t>테스트용</a:t>
            </a:r>
            <a:r>
              <a:rPr lang="en-US" altLang="ko-KR" sz="4700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8" y="1249361"/>
            <a:ext cx="8163897" cy="15905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8" y="3825490"/>
            <a:ext cx="7716716" cy="2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0" y="139060"/>
            <a:ext cx="3943742" cy="59417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42" y="1768689"/>
            <a:ext cx="632514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여기서 생긴 문제점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–v </a:t>
            </a:r>
            <a:r>
              <a:rPr lang="ko-KR" altLang="en-US" dirty="0" smtClean="0"/>
              <a:t>옵션과는 별개로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있는 데이터를 구현하려면 어떻게 해야 하나</a:t>
            </a:r>
            <a:r>
              <a:rPr lang="en-US" altLang="ko-KR" dirty="0" smtClean="0"/>
              <a:t>?(</a:t>
            </a:r>
            <a:r>
              <a:rPr lang="ko-KR" altLang="en-US" dirty="0" smtClean="0"/>
              <a:t>데이터가 날아가지 않고 보존된 채로 다른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구현되게 하는 방법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1: AWS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데이터가 담긴 컨테이너를 이미지화하기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호스트에 있는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파일을 실행 이미지와 함께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허브에 올려 계속 갱신하게 하는 방향으로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종료를 누를 때 다시 컨테이너를 이미지화해서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허브에 올리는 방식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44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624" y="149469"/>
            <a:ext cx="3399692" cy="68787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여기서 생긴 문제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77" y="899747"/>
            <a:ext cx="6353908" cy="744415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Mysql</a:t>
            </a:r>
            <a:r>
              <a:rPr lang="ko-KR" altLang="en-US" sz="2800" dirty="0" smtClean="0"/>
              <a:t>이 실행되지 않고 금방 죽는다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12" y="106887"/>
            <a:ext cx="4738280" cy="57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해야 할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44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7" y="313164"/>
            <a:ext cx="11050439" cy="55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해야 할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b="1" dirty="0" smtClean="0"/>
              <a:t>애플리케이션 실행</a:t>
            </a:r>
            <a:r>
              <a:rPr lang="ko-KR" altLang="en-US" dirty="0" smtClean="0"/>
              <a:t>할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이미지 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파이썬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b="1" dirty="0" smtClean="0">
                <a:solidFill>
                  <a:srgbClr val="0070C0"/>
                </a:solidFill>
              </a:rPr>
              <a:t>출력 양식</a:t>
            </a:r>
            <a:r>
              <a:rPr lang="ko-KR" altLang="en-US" dirty="0" smtClean="0"/>
              <a:t>은 목표에 나온 대로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b="1" dirty="0" smtClean="0">
                <a:solidFill>
                  <a:srgbClr val="0070C0"/>
                </a:solidFill>
              </a:rPr>
              <a:t>기능</a:t>
            </a:r>
            <a:r>
              <a:rPr lang="ko-KR" altLang="en-US" dirty="0" smtClean="0"/>
              <a:t>은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해야 할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b="1" dirty="0" smtClean="0"/>
              <a:t>데이터를 저장</a:t>
            </a:r>
            <a:r>
              <a:rPr lang="ko-KR" altLang="en-US" dirty="0" smtClean="0"/>
              <a:t>할 </a:t>
            </a:r>
            <a:r>
              <a:rPr lang="en-US" altLang="ko-KR" dirty="0" smtClean="0"/>
              <a:t>MYSQL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이미지 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MYSQL</a:t>
            </a:r>
            <a:r>
              <a:rPr lang="ko-KR" altLang="en-US" dirty="0" smtClean="0"/>
              <a:t>로 구현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solidFill>
                  <a:srgbClr val="0070C0"/>
                </a:solidFill>
              </a:rPr>
              <a:t>회원</a:t>
            </a:r>
            <a:r>
              <a:rPr lang="en-US" altLang="ko-KR" dirty="0" smtClean="0"/>
              <a:t>: ***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solidFill>
                  <a:srgbClr val="0070C0"/>
                </a:solidFill>
              </a:rPr>
              <a:t>나이</a:t>
            </a:r>
            <a:r>
              <a:rPr lang="en-US" altLang="ko-KR" dirty="0" smtClean="0"/>
              <a:t>: **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solidFill>
                  <a:srgbClr val="0070C0"/>
                </a:solidFill>
              </a:rPr>
              <a:t>전화번호</a:t>
            </a:r>
            <a:r>
              <a:rPr lang="en-US" altLang="ko-KR" dirty="0" smtClean="0"/>
              <a:t>: 0** - **** - ****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solidFill>
                  <a:srgbClr val="0070C0"/>
                </a:solidFill>
              </a:rPr>
              <a:t>이메일</a:t>
            </a:r>
            <a:r>
              <a:rPr lang="en-US" altLang="ko-KR" dirty="0" smtClean="0"/>
              <a:t>: *******@*****.com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6815" y="158261"/>
            <a:ext cx="9656885" cy="70546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해야 할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815" y="863722"/>
            <a:ext cx="9979270" cy="449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3.Dockerfile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b="1" dirty="0" smtClean="0">
                <a:solidFill>
                  <a:srgbClr val="0070C0"/>
                </a:solidFill>
              </a:rPr>
              <a:t>메뉴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b="1" dirty="0" smtClean="0">
                <a:solidFill>
                  <a:srgbClr val="0070C0"/>
                </a:solidFill>
              </a:rPr>
              <a:t>데이터 삽입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b="1" dirty="0" smtClean="0">
                <a:solidFill>
                  <a:srgbClr val="0070C0"/>
                </a:solidFill>
              </a:rPr>
              <a:t>데이터 검색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py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b="1" dirty="0" smtClean="0">
                <a:solidFill>
                  <a:srgbClr val="0070C0"/>
                </a:solidFill>
              </a:rPr>
              <a:t>검색결과 보여주기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py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8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886</TotalTime>
  <Words>605</Words>
  <Application>Microsoft Office PowerPoint</Application>
  <PresentationFormat>와이드스크린</PresentationFormat>
  <Paragraphs>177</Paragraphs>
  <Slides>54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HY중고딕</vt:lpstr>
      <vt:lpstr>맑은 고딕</vt:lpstr>
      <vt:lpstr>Arial</vt:lpstr>
      <vt:lpstr>다이아몬드 눈금 16x9</vt:lpstr>
      <vt:lpstr>모듈 프로젝트-1차</vt:lpstr>
      <vt:lpstr>요구사항 </vt:lpstr>
      <vt:lpstr>목표</vt:lpstr>
      <vt:lpstr>목표</vt:lpstr>
      <vt:lpstr>PowerPoint 프레젠테이션</vt:lpstr>
      <vt:lpstr>PowerPoint 프레젠테이션</vt:lpstr>
      <vt:lpstr>해야 할 일</vt:lpstr>
      <vt:lpstr>해야 할 일</vt:lpstr>
      <vt:lpstr>해야 할 일</vt:lpstr>
      <vt:lpstr>메뉴 py 만들기</vt:lpstr>
      <vt:lpstr>메뉴 py 만들기</vt:lpstr>
      <vt:lpstr>메뉴 py 만들기</vt:lpstr>
      <vt:lpstr>메뉴 py 만들기</vt:lpstr>
      <vt:lpstr>메뉴 py 만들기</vt:lpstr>
      <vt:lpstr>메뉴 py 만들기</vt:lpstr>
      <vt:lpstr>데이터 입력 py 만들기</vt:lpstr>
      <vt:lpstr>데이터 삽입 py 만들기</vt:lpstr>
      <vt:lpstr>데이터 삽입 py 만들기</vt:lpstr>
      <vt:lpstr>데이터 삽입 py 만들기</vt:lpstr>
      <vt:lpstr>데이터 삽입 py 만들기</vt:lpstr>
      <vt:lpstr>데이터 삽입 py 만들기</vt:lpstr>
      <vt:lpstr>데이터 삽입 py 만들기</vt:lpstr>
      <vt:lpstr>데이터 삽입 py 만들기</vt:lpstr>
      <vt:lpstr>데이터 삽입 py 만들기-질문</vt:lpstr>
      <vt:lpstr>여기서 생긴 문제점!</vt:lpstr>
      <vt:lpstr>데이터 검색 py 만들기  </vt:lpstr>
      <vt:lpstr>데이터 검색 py 만들기</vt:lpstr>
      <vt:lpstr>데이터 검색 py 만들기</vt:lpstr>
      <vt:lpstr>데이터 검색 py 만들기</vt:lpstr>
      <vt:lpstr>여기서 생긴 문제점!</vt:lpstr>
      <vt:lpstr>문제-기존의 상태</vt:lpstr>
      <vt:lpstr>해결과정</vt:lpstr>
      <vt:lpstr>해결과정</vt:lpstr>
      <vt:lpstr>해결과정</vt:lpstr>
      <vt:lpstr>해결과정</vt:lpstr>
      <vt:lpstr>문제해결 과정</vt:lpstr>
      <vt:lpstr>해결과정</vt:lpstr>
      <vt:lpstr>해결과정</vt:lpstr>
      <vt:lpstr>해결과정</vt:lpstr>
      <vt:lpstr>해야 할 일</vt:lpstr>
      <vt:lpstr>해야 할 일</vt:lpstr>
      <vt:lpstr>문제</vt:lpstr>
      <vt:lpstr>문제 해결</vt:lpstr>
      <vt:lpstr>문제 해결</vt:lpstr>
      <vt:lpstr>문제 해결</vt:lpstr>
      <vt:lpstr>문제 해결</vt:lpstr>
      <vt:lpstr>문제 해결</vt:lpstr>
      <vt:lpstr>문제 해결</vt:lpstr>
      <vt:lpstr>도커파일 만들기(실행용)</vt:lpstr>
      <vt:lpstr>PowerPoint 프레젠테이션</vt:lpstr>
      <vt:lpstr>PowerPoint 프레젠테이션</vt:lpstr>
      <vt:lpstr>여기서 생긴 문제점!</vt:lpstr>
      <vt:lpstr>여기서 생긴 문제</vt:lpstr>
      <vt:lpstr>해야 할 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 프로젝트-1차</dc:title>
  <dc:creator>user</dc:creator>
  <cp:lastModifiedBy>user</cp:lastModifiedBy>
  <cp:revision>50</cp:revision>
  <dcterms:created xsi:type="dcterms:W3CDTF">2021-10-05T05:34:05Z</dcterms:created>
  <dcterms:modified xsi:type="dcterms:W3CDTF">2021-10-07T01:54:46Z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