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18CB-07F3-4BC1-91D7-A23604598667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286D-53A9-4BA0-96E5-94EAFCA1F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08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18CB-07F3-4BC1-91D7-A23604598667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286D-53A9-4BA0-96E5-94EAFCA1F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252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18CB-07F3-4BC1-91D7-A23604598667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286D-53A9-4BA0-96E5-94EAFCA1F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59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18CB-07F3-4BC1-91D7-A23604598667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286D-53A9-4BA0-96E5-94EAFCA1F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395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18CB-07F3-4BC1-91D7-A23604598667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286D-53A9-4BA0-96E5-94EAFCA1F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32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18CB-07F3-4BC1-91D7-A23604598667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286D-53A9-4BA0-96E5-94EAFCA1F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456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18CB-07F3-4BC1-91D7-A23604598667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286D-53A9-4BA0-96E5-94EAFCA1F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696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18CB-07F3-4BC1-91D7-A23604598667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286D-53A9-4BA0-96E5-94EAFCA1F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972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18CB-07F3-4BC1-91D7-A23604598667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286D-53A9-4BA0-96E5-94EAFCA1F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95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18CB-07F3-4BC1-91D7-A23604598667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286D-53A9-4BA0-96E5-94EAFCA1F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72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18CB-07F3-4BC1-91D7-A23604598667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286D-53A9-4BA0-96E5-94EAFCA1F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462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518CB-07F3-4BC1-91D7-A23604598667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4286D-53A9-4BA0-96E5-94EAFCA1F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45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.png"/><Relationship Id="rId3" Type="http://schemas.openxmlformats.org/officeDocument/2006/relationships/image" Target="../media/image2.png"/><Relationship Id="rId21" Type="http://schemas.openxmlformats.org/officeDocument/2006/relationships/image" Target="../media/image40.svg"/><Relationship Id="rId34" Type="http://schemas.openxmlformats.org/officeDocument/2006/relationships/image" Target="../media/image12.png"/><Relationship Id="rId25" Type="http://schemas.openxmlformats.org/officeDocument/2006/relationships/image" Target="../media/image42.svg"/><Relationship Id="rId17" Type="http://schemas.openxmlformats.org/officeDocument/2006/relationships/image" Target="../media/image14.svg"/><Relationship Id="rId33" Type="http://schemas.openxmlformats.org/officeDocument/2006/relationships/image" Target="../media/image11.png"/><Relationship Id="rId2" Type="http://schemas.openxmlformats.org/officeDocument/2006/relationships/image" Target="../media/image1.png"/><Relationship Id="rId29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32" Type="http://schemas.openxmlformats.org/officeDocument/2006/relationships/image" Target="../media/image10.png"/><Relationship Id="rId5" Type="http://schemas.openxmlformats.org/officeDocument/2006/relationships/image" Target="../media/image3.png"/><Relationship Id="rId28" Type="http://schemas.openxmlformats.org/officeDocument/2006/relationships/image" Target="../media/image6.png"/><Relationship Id="rId31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9.svg"/><Relationship Id="rId27" Type="http://schemas.openxmlformats.org/officeDocument/2006/relationships/image" Target="../media/image5.png"/><Relationship Id="rId3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14" y="2498357"/>
            <a:ext cx="469433" cy="469433"/>
          </a:xfrm>
          <a:prstGeom prst="rect">
            <a:avLst/>
          </a:prstGeom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1453172" y="763099"/>
            <a:ext cx="10381273" cy="59014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8" name="Graphic 35">
            <a:extLst>
              <a:ext uri="{FF2B5EF4-FFF2-40B4-BE49-F238E27FC236}">
                <a16:creationId xmlns:a16="http://schemas.microsoft.com/office/drawing/2014/main" id="{EE16ED80-C80D-1E40-AF5F-BA8C3673A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1453173" y="763099"/>
            <a:ext cx="381000" cy="381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3251CF1-A0FB-FA48-A582-2429B446E843}"/>
              </a:ext>
            </a:extLst>
          </p:cNvPr>
          <p:cNvSpPr/>
          <p:nvPr/>
        </p:nvSpPr>
        <p:spPr>
          <a:xfrm>
            <a:off x="1911997" y="1528825"/>
            <a:ext cx="9649888" cy="4854389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Seoul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raphic 25">
            <a:extLst>
              <a:ext uri="{FF2B5EF4-FFF2-40B4-BE49-F238E27FC236}">
                <a16:creationId xmlns:a16="http://schemas.microsoft.com/office/drawing/2014/main" id="{2C69F662-72C8-D449-833A-3FB0BC2580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1911520" y="1424822"/>
            <a:ext cx="381000" cy="381000"/>
          </a:xfrm>
          <a:prstGeom prst="rect">
            <a:avLst/>
          </a:prstGeom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2400179" y="1958368"/>
            <a:ext cx="8783636" cy="416107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2" name="Graphic 16">
            <a:extLst>
              <a:ext uri="{FF2B5EF4-FFF2-40B4-BE49-F238E27FC236}">
                <a16:creationId xmlns:a16="http://schemas.microsoft.com/office/drawing/2014/main" id="{E091D5A2-7670-AB46-B599-6FC0449FDE8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2400179" y="1959956"/>
            <a:ext cx="381000" cy="381000"/>
          </a:xfrm>
          <a:prstGeom prst="rect">
            <a:avLst/>
          </a:prstGeom>
        </p:spPr>
      </p:pic>
      <p:sp>
        <p:nvSpPr>
          <p:cNvPr id="13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703431" y="3277214"/>
            <a:ext cx="1765300" cy="88900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7708193" y="3278802"/>
            <a:ext cx="381000" cy="381000"/>
          </a:xfrm>
          <a:prstGeom prst="rect">
            <a:avLst/>
          </a:prstGeom>
        </p:spPr>
      </p:pic>
      <p:sp>
        <p:nvSpPr>
          <p:cNvPr id="17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719128" y="4487622"/>
            <a:ext cx="1765300" cy="88900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7723890" y="4489210"/>
            <a:ext cx="381000" cy="381000"/>
          </a:xfrm>
          <a:prstGeom prst="rect">
            <a:avLst/>
          </a:prstGeom>
        </p:spPr>
      </p:pic>
      <p:sp>
        <p:nvSpPr>
          <p:cNvPr id="19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719128" y="2173290"/>
            <a:ext cx="1765300" cy="88900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Data(was)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7723890" y="2174878"/>
            <a:ext cx="381000" cy="381000"/>
          </a:xfrm>
          <a:prstGeom prst="rect">
            <a:avLst/>
          </a:prstGeom>
        </p:spPr>
      </p:pic>
      <p:pic>
        <p:nvPicPr>
          <p:cNvPr id="22" name="Graphic 5">
            <a:extLst>
              <a:ext uri="{FF2B5EF4-FFF2-40B4-BE49-F238E27FC236}">
                <a16:creationId xmlns:a16="http://schemas.microsoft.com/office/drawing/2014/main" id="{38622D4A-AB16-E74E-A250-BDBAAFFAA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6617" y="785201"/>
            <a:ext cx="801386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6">
            <a:extLst>
              <a:ext uri="{FF2B5EF4-FFF2-40B4-BE49-F238E27FC236}">
                <a16:creationId xmlns:a16="http://schemas.microsoft.com/office/drawing/2014/main" id="{36FEB6A7-BBBF-BF4E-B09F-F70950BA7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205" y="1548788"/>
            <a:ext cx="23857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 Compute Cloud (Amazon EC2)</a:t>
            </a:r>
          </a:p>
        </p:txBody>
      </p:sp>
      <p:pic>
        <p:nvPicPr>
          <p:cNvPr id="24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090" y="482270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832" y="440687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431" y="25833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919" y="362037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Graphic 6">
            <a:extLst>
              <a:ext uri="{FF2B5EF4-FFF2-40B4-BE49-F238E27FC236}">
                <a16:creationId xmlns:a16="http://schemas.microsoft.com/office/drawing/2014/main" id="{0375085F-D808-204E-8774-CFFA40785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431" y="75076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9">
            <a:extLst>
              <a:ext uri="{FF2B5EF4-FFF2-40B4-BE49-F238E27FC236}">
                <a16:creationId xmlns:a16="http://schemas.microsoft.com/office/drawing/2014/main" id="{FB088A1F-4205-D64B-BDA5-299D30F4D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5244" y="1512764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Virtual Private Cloud (Amazon VPC)</a:t>
            </a:r>
          </a:p>
        </p:txBody>
      </p:sp>
      <p:pic>
        <p:nvPicPr>
          <p:cNvPr id="30" name="Graphic 10">
            <a:extLst>
              <a:ext uri="{FF2B5EF4-FFF2-40B4-BE49-F238E27FC236}">
                <a16:creationId xmlns:a16="http://schemas.microsoft.com/office/drawing/2014/main" id="{9706C417-0A05-234F-806E-00A9C816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978" y="372741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Graphic 31">
            <a:extLst>
              <a:ext uri="{FF2B5EF4-FFF2-40B4-BE49-F238E27FC236}">
                <a16:creationId xmlns:a16="http://schemas.microsoft.com/office/drawing/2014/main" id="{F400C3F7-C9D7-D341-BD21-50868EB55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179" y="372741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870" y="54605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endCxn id="30" idx="1"/>
          </p:cNvCxnSpPr>
          <p:nvPr/>
        </p:nvCxnSpPr>
        <p:spPr>
          <a:xfrm rot="16200000" flipH="1">
            <a:off x="958800" y="2971841"/>
            <a:ext cx="994346" cy="974010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4558593" y="4027354"/>
            <a:ext cx="1765300" cy="88900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sz="1200" dirty="0" smtClean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homepage</a:t>
            </a: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4559228" y="4028942"/>
            <a:ext cx="381000" cy="381000"/>
          </a:xfrm>
          <a:prstGeom prst="rect">
            <a:avLst/>
          </a:prstGeom>
        </p:spPr>
      </p:pic>
      <p:cxnSp>
        <p:nvCxnSpPr>
          <p:cNvPr id="50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3009779" y="4199865"/>
            <a:ext cx="4495699" cy="952167"/>
          </a:xfrm>
          <a:prstGeom prst="bentConnector3">
            <a:avLst>
              <a:gd name="adj1" fmla="val 372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eform 34">
            <a:extLst>
              <a:ext uri="{FF2B5EF4-FFF2-40B4-BE49-F238E27FC236}">
                <a16:creationId xmlns:a16="http://schemas.microsoft.com/office/drawing/2014/main" id="{981B9468-3627-724A-A6C3-4EC7CC0B3E02}"/>
              </a:ext>
            </a:extLst>
          </p:cNvPr>
          <p:cNvSpPr/>
          <p:nvPr/>
        </p:nvSpPr>
        <p:spPr>
          <a:xfrm flipH="1">
            <a:off x="2980369" y="2427497"/>
            <a:ext cx="4525108" cy="1243017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3" name="Freeform 35">
            <a:extLst>
              <a:ext uri="{FF2B5EF4-FFF2-40B4-BE49-F238E27FC236}">
                <a16:creationId xmlns:a16="http://schemas.microsoft.com/office/drawing/2014/main" id="{915A0DD7-EAA4-1C42-B94C-58D3C0B16B88}"/>
              </a:ext>
            </a:extLst>
          </p:cNvPr>
          <p:cNvSpPr/>
          <p:nvPr/>
        </p:nvSpPr>
        <p:spPr>
          <a:xfrm flipH="1" flipV="1">
            <a:off x="3161224" y="4184619"/>
            <a:ext cx="1089707" cy="448715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4" name="Freeform 34">
            <a:extLst>
              <a:ext uri="{FF2B5EF4-FFF2-40B4-BE49-F238E27FC236}">
                <a16:creationId xmlns:a16="http://schemas.microsoft.com/office/drawing/2014/main" id="{981B9468-3627-724A-A6C3-4EC7CC0B3E02}"/>
              </a:ext>
            </a:extLst>
          </p:cNvPr>
          <p:cNvSpPr/>
          <p:nvPr/>
        </p:nvSpPr>
        <p:spPr>
          <a:xfrm flipH="1">
            <a:off x="3161223" y="3388443"/>
            <a:ext cx="4344254" cy="211283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65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2368974" y="3956019"/>
            <a:ext cx="412205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534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34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Amazon Ember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2021-12-03T06:14:56Z</dcterms:created>
  <dcterms:modified xsi:type="dcterms:W3CDTF">2021-12-07T04:44:41Z</dcterms:modified>
</cp:coreProperties>
</file>