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5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0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4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7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2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8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8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4D9C-70DF-4B28-AABA-F7E4E1215EF3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2441-18DE-4BDD-BF02-E2789F6107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9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86" y="2424311"/>
            <a:ext cx="767353" cy="7673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54" y="2883878"/>
            <a:ext cx="1055076" cy="1055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55" y="2905319"/>
            <a:ext cx="1055076" cy="10550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944" y="2865343"/>
            <a:ext cx="952755" cy="9527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665" y="3292568"/>
            <a:ext cx="469433" cy="469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646" y="403566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00976" y="2151186"/>
            <a:ext cx="116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인터넷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01663" y="4035669"/>
            <a:ext cx="10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37033" y="4035669"/>
            <a:ext cx="11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87096" y="3927230"/>
            <a:ext cx="10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23" y="2905319"/>
            <a:ext cx="957965" cy="94568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>
            <a:off x="2288802" y="3282461"/>
            <a:ext cx="195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463366" y="3253210"/>
            <a:ext cx="770124" cy="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39353" y="3229708"/>
            <a:ext cx="81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165731" y="3641363"/>
            <a:ext cx="721365" cy="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482133" y="3574073"/>
            <a:ext cx="751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288802" y="3541133"/>
            <a:ext cx="201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1462" y="2720653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54216" y="3851003"/>
            <a:ext cx="86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1230" y="2747597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98323" y="2695123"/>
            <a:ext cx="67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197715" y="3775729"/>
            <a:ext cx="69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56738" y="3628700"/>
            <a:ext cx="7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713655" y="1534189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10.0.0.0/27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65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98" y="2192215"/>
            <a:ext cx="1055076" cy="10550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28" y="4709745"/>
            <a:ext cx="1055076" cy="10550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2" y="2927838"/>
            <a:ext cx="1055076" cy="1055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0" y="2927838"/>
            <a:ext cx="1055076" cy="1055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1" y="4709745"/>
            <a:ext cx="1055076" cy="1055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98" y="1014046"/>
            <a:ext cx="1055076" cy="10550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0" y="1014046"/>
            <a:ext cx="1055076" cy="10550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944" y="2192215"/>
            <a:ext cx="1055076" cy="10550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28" y="4179275"/>
            <a:ext cx="920516" cy="92051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endCxn id="7" idx="1"/>
          </p:cNvCxnSpPr>
          <p:nvPr/>
        </p:nvCxnSpPr>
        <p:spPr>
          <a:xfrm>
            <a:off x="1925515" y="1541584"/>
            <a:ext cx="70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" idx="1"/>
          </p:cNvCxnSpPr>
          <p:nvPr/>
        </p:nvCxnSpPr>
        <p:spPr>
          <a:xfrm>
            <a:off x="1925515" y="3455376"/>
            <a:ext cx="77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899141" y="5240213"/>
            <a:ext cx="77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977053" y="2927838"/>
            <a:ext cx="2283070" cy="52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760178" y="1541584"/>
            <a:ext cx="2499945" cy="117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760178" y="3191607"/>
            <a:ext cx="2499945" cy="204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760428" y="2725612"/>
            <a:ext cx="779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0" idx="1"/>
          </p:cNvCxnSpPr>
          <p:nvPr/>
        </p:nvCxnSpPr>
        <p:spPr>
          <a:xfrm>
            <a:off x="6937136" y="3440721"/>
            <a:ext cx="823292" cy="119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8809892" y="3440721"/>
            <a:ext cx="398590" cy="103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4724" y="2184859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그룹웨어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93851" y="2169445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그룹웨어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4725" y="5896705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CRM </a:t>
            </a:r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4723" y="4019495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ERP </a:t>
            </a:r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62224" y="6021041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CRM API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42095" y="4045872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ERP API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01363" y="1172225"/>
            <a:ext cx="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09598" y="1814115"/>
            <a:ext cx="10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66296" y="1800113"/>
            <a:ext cx="14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STANDBY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7077" y="2474953"/>
            <a:ext cx="158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10.0.1.0/27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8913" y="512830"/>
            <a:ext cx="158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10.0.0.0/27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6467" y="4340413"/>
            <a:ext cx="158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10.0.2.0/27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736020" y="2423687"/>
            <a:ext cx="149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10.0.4.0/28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404097" y="2259634"/>
            <a:ext cx="13970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10.0.4.0/28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28913" y="882162"/>
            <a:ext cx="3104891" cy="130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7077" y="4639405"/>
            <a:ext cx="3104891" cy="130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50109" y="2788548"/>
            <a:ext cx="3104891" cy="130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0" y="1014046"/>
            <a:ext cx="1055076" cy="10550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55" y="4589584"/>
            <a:ext cx="1055076" cy="10550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0" y="4589584"/>
            <a:ext cx="1055076" cy="1055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55" y="2763715"/>
            <a:ext cx="1055076" cy="1055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0" y="2766646"/>
            <a:ext cx="1055076" cy="1055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55" y="1014046"/>
            <a:ext cx="1055076" cy="10550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231" y="1831730"/>
            <a:ext cx="1055076" cy="10550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563" y="1831730"/>
            <a:ext cx="1055076" cy="10550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466" y="4196606"/>
            <a:ext cx="920516" cy="9205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26477" y="791308"/>
            <a:ext cx="949569" cy="4958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63008" y="811822"/>
            <a:ext cx="949569" cy="4958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6466" y="6334855"/>
            <a:ext cx="158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10.0.0.0/27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4724" y="2184859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그룹웨어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723" y="4019495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ERP </a:t>
            </a:r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9373" y="5865906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CRM </a:t>
            </a:r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3736" y="2193653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그룹웨어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42095" y="4045872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ERP API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3735" y="581904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CRM API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3735" y="6307011"/>
            <a:ext cx="158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10.0.1.0/27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46936" y="934833"/>
            <a:ext cx="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11563" y="1500497"/>
            <a:ext cx="10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ACTIVE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791710" y="1438965"/>
            <a:ext cx="148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STANDBY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925515" y="1541584"/>
            <a:ext cx="70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60330" y="3311769"/>
            <a:ext cx="70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151188" y="5117122"/>
            <a:ext cx="70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66472" y="2151184"/>
            <a:ext cx="3022351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469423" y="2760784"/>
            <a:ext cx="2749062" cy="55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266472" y="3165231"/>
            <a:ext cx="2952013" cy="184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707320" y="2303584"/>
            <a:ext cx="1084390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999537" y="3074376"/>
            <a:ext cx="775186" cy="143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926518" y="3074376"/>
            <a:ext cx="624251" cy="131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87809" y="2256670"/>
            <a:ext cx="149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10.0.4.0/28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02471" y="1774577"/>
            <a:ext cx="149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10.0.4.0/28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56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2021-11-26T07:06:17Z</dcterms:created>
  <dcterms:modified xsi:type="dcterms:W3CDTF">2021-11-26T08:22:54Z</dcterms:modified>
</cp:coreProperties>
</file>