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0EFC-43CD-4925-B0B1-D106A72167E6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E22E-055E-41B2-B3A2-1CD9950E2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74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0EFC-43CD-4925-B0B1-D106A72167E6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E22E-055E-41B2-B3A2-1CD9950E2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41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0EFC-43CD-4925-B0B1-D106A72167E6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E22E-055E-41B2-B3A2-1CD9950E2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1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0EFC-43CD-4925-B0B1-D106A72167E6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E22E-055E-41B2-B3A2-1CD9950E2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86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0EFC-43CD-4925-B0B1-D106A72167E6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E22E-055E-41B2-B3A2-1CD9950E2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23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0EFC-43CD-4925-B0B1-D106A72167E6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E22E-055E-41B2-B3A2-1CD9950E2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14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0EFC-43CD-4925-B0B1-D106A72167E6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E22E-055E-41B2-B3A2-1CD9950E2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2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0EFC-43CD-4925-B0B1-D106A72167E6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E22E-055E-41B2-B3A2-1CD9950E2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38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0EFC-43CD-4925-B0B1-D106A72167E6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E22E-055E-41B2-B3A2-1CD9950E2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8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0EFC-43CD-4925-B0B1-D106A72167E6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E22E-055E-41B2-B3A2-1CD9950E2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47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0EFC-43CD-4925-B0B1-D106A72167E6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E22E-055E-41B2-B3A2-1CD9950E2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45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20EFC-43CD-4925-B0B1-D106A72167E6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E22E-055E-41B2-B3A2-1CD9950E2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681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.png"/><Relationship Id="rId3" Type="http://schemas.openxmlformats.org/officeDocument/2006/relationships/image" Target="../media/image2.png"/><Relationship Id="rId25" Type="http://schemas.openxmlformats.org/officeDocument/2006/relationships/image" Target="../media/image42.svg"/><Relationship Id="rId17" Type="http://schemas.openxmlformats.org/officeDocument/2006/relationships/image" Target="../media/image14.svg"/><Relationship Id="rId2" Type="http://schemas.openxmlformats.org/officeDocument/2006/relationships/image" Target="../media/image1.png"/><Relationship Id="rId29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28" Type="http://schemas.openxmlformats.org/officeDocument/2006/relationships/image" Target="../media/image6.png"/><Relationship Id="rId31" Type="http://schemas.openxmlformats.org/officeDocument/2006/relationships/image" Target="../media/image80.svg"/><Relationship Id="rId4" Type="http://schemas.openxmlformats.org/officeDocument/2006/relationships/image" Target="../media/image9.svg"/><Relationship Id="rId27" Type="http://schemas.openxmlformats.org/officeDocument/2006/relationships/image" Target="../media/image5.png"/><Relationship Id="rId3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2">
            <a:extLst>
              <a:ext uri="{FF2B5EF4-FFF2-40B4-BE49-F238E27FC236}">
                <a16:creationId xmlns:a16="http://schemas.microsoft.com/office/drawing/2014/main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73" y="3102402"/>
            <a:ext cx="599160" cy="59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2263529" y="903472"/>
            <a:ext cx="7777285" cy="49167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8" name="Graphic 35">
            <a:extLst>
              <a:ext uri="{FF2B5EF4-FFF2-40B4-BE49-F238E27FC236}">
                <a16:creationId xmlns:a16="http://schemas.microsoft.com/office/drawing/2014/main" id="{EE16ED80-C80D-1E40-AF5F-BA8C3673A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263529" y="903472"/>
            <a:ext cx="381000" cy="381000"/>
          </a:xfrm>
          <a:prstGeom prst="rect">
            <a:avLst/>
          </a:prstGeom>
        </p:spPr>
      </p:pic>
      <p:sp>
        <p:nvSpPr>
          <p:cNvPr id="21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2700451" y="1448899"/>
            <a:ext cx="6903440" cy="399354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: Seoul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Graphic 25">
            <a:extLst>
              <a:ext uri="{FF2B5EF4-FFF2-40B4-BE49-F238E27FC236}">
                <a16:creationId xmlns:a16="http://schemas.microsoft.com/office/drawing/2014/main" id="{2C69F662-72C8-D449-833A-3FB0BC2580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700451" y="1448899"/>
            <a:ext cx="381000" cy="381000"/>
          </a:xfrm>
          <a:prstGeom prst="rect">
            <a:avLst/>
          </a:prstGeom>
        </p:spPr>
      </p:pic>
      <p:sp>
        <p:nvSpPr>
          <p:cNvPr id="23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3191486" y="2002935"/>
            <a:ext cx="6128360" cy="317573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24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191486" y="2004523"/>
            <a:ext cx="381000" cy="3810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476558" y="2136991"/>
            <a:ext cx="615952" cy="61595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701343" y="2946133"/>
            <a:ext cx="457240" cy="45724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588313" y="2946133"/>
            <a:ext cx="457240" cy="45724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163226" y="2960952"/>
            <a:ext cx="457240" cy="45724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856514" y="3434234"/>
            <a:ext cx="457240" cy="45724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210634" y="2960952"/>
            <a:ext cx="457240" cy="45724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924019" y="3418625"/>
            <a:ext cx="457240" cy="45724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399525" y="3418625"/>
            <a:ext cx="457240" cy="45724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856256" y="3907159"/>
            <a:ext cx="457240" cy="45724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963119" y="3932067"/>
            <a:ext cx="457240" cy="45724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384501" y="3907159"/>
            <a:ext cx="457240" cy="457240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693993" y="4448336"/>
            <a:ext cx="457240" cy="45724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005899" y="4448336"/>
            <a:ext cx="457240" cy="45724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022650" y="4364399"/>
            <a:ext cx="457240" cy="457240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013198" y="3792858"/>
            <a:ext cx="457240" cy="457240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231065" y="3316164"/>
            <a:ext cx="457240" cy="457240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793231" y="3298117"/>
            <a:ext cx="457240" cy="45724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244602" y="2846603"/>
            <a:ext cx="457240" cy="457240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749902" y="2852196"/>
            <a:ext cx="457240" cy="457240"/>
          </a:xfrm>
          <a:prstGeom prst="rect">
            <a:avLst/>
          </a:prstGeom>
        </p:spPr>
      </p:pic>
      <p:sp>
        <p:nvSpPr>
          <p:cNvPr id="54" name="Rectangle 13">
            <a:extLst>
              <a:ext uri="{FF2B5EF4-FFF2-40B4-BE49-F238E27FC236}">
                <a16:creationId xmlns:a16="http://schemas.microsoft.com/office/drawing/2014/main" id="{CAEA28F1-CCA1-C646-A817-FA82DD736421}"/>
              </a:ext>
            </a:extLst>
          </p:cNvPr>
          <p:cNvSpPr/>
          <p:nvPr/>
        </p:nvSpPr>
        <p:spPr>
          <a:xfrm>
            <a:off x="3360828" y="2444967"/>
            <a:ext cx="2678425" cy="261940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Graphic 15">
            <a:extLst>
              <a:ext uri="{FF2B5EF4-FFF2-40B4-BE49-F238E27FC236}">
                <a16:creationId xmlns:a16="http://schemas.microsoft.com/office/drawing/2014/main" id="{AF199B5B-0356-8F45-BB29-A014EFC44CC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3360828" y="2444968"/>
            <a:ext cx="381000" cy="381000"/>
          </a:xfrm>
          <a:prstGeom prst="rect">
            <a:avLst/>
          </a:prstGeom>
        </p:spPr>
      </p:pic>
      <p:sp>
        <p:nvSpPr>
          <p:cNvPr id="56" name="Rectangle 13">
            <a:extLst>
              <a:ext uri="{FF2B5EF4-FFF2-40B4-BE49-F238E27FC236}">
                <a16:creationId xmlns:a16="http://schemas.microsoft.com/office/drawing/2014/main" id="{CAEA28F1-CCA1-C646-A817-FA82DD736421}"/>
              </a:ext>
            </a:extLst>
          </p:cNvPr>
          <p:cNvSpPr/>
          <p:nvPr/>
        </p:nvSpPr>
        <p:spPr>
          <a:xfrm>
            <a:off x="6222757" y="2444967"/>
            <a:ext cx="2184228" cy="261940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Graphic 15">
            <a:extLst>
              <a:ext uri="{FF2B5EF4-FFF2-40B4-BE49-F238E27FC236}">
                <a16:creationId xmlns:a16="http://schemas.microsoft.com/office/drawing/2014/main" id="{AF199B5B-0356-8F45-BB29-A014EFC44CC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6222757" y="2454655"/>
            <a:ext cx="381000" cy="39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88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2021-11-29T07:24:06Z</dcterms:created>
  <dcterms:modified xsi:type="dcterms:W3CDTF">2021-11-29T08:31:47Z</dcterms:modified>
</cp:coreProperties>
</file>