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E998-1FF6-47FD-8D0C-08F4F44565F3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9F67-F0BA-4D11-8A94-19F57C7DE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9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E998-1FF6-47FD-8D0C-08F4F44565F3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9F67-F0BA-4D11-8A94-19F57C7DE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50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E998-1FF6-47FD-8D0C-08F4F44565F3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9F67-F0BA-4D11-8A94-19F57C7DE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17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E998-1FF6-47FD-8D0C-08F4F44565F3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9F67-F0BA-4D11-8A94-19F57C7DE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58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E998-1FF6-47FD-8D0C-08F4F44565F3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9F67-F0BA-4D11-8A94-19F57C7DE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78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E998-1FF6-47FD-8D0C-08F4F44565F3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9F67-F0BA-4D11-8A94-19F57C7DE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16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E998-1FF6-47FD-8D0C-08F4F44565F3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9F67-F0BA-4D11-8A94-19F57C7DE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56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E998-1FF6-47FD-8D0C-08F4F44565F3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9F67-F0BA-4D11-8A94-19F57C7DE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3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E998-1FF6-47FD-8D0C-08F4F44565F3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9F67-F0BA-4D11-8A94-19F57C7DE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E998-1FF6-47FD-8D0C-08F4F44565F3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9F67-F0BA-4D11-8A94-19F57C7DE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2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E998-1FF6-47FD-8D0C-08F4F44565F3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9F67-F0BA-4D11-8A94-19F57C7DE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14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5E998-1FF6-47FD-8D0C-08F4F44565F3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89F67-F0BA-4D11-8A94-19F57C7DE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39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7.png"/><Relationship Id="rId34" Type="http://schemas.openxmlformats.org/officeDocument/2006/relationships/image" Target="../media/image2.png"/><Relationship Id="rId21" Type="http://schemas.openxmlformats.org/officeDocument/2006/relationships/image" Target="../media/image40.svg"/><Relationship Id="rId42" Type="http://schemas.openxmlformats.org/officeDocument/2006/relationships/image" Target="../media/image10.png"/><Relationship Id="rId33" Type="http://schemas.openxmlformats.org/officeDocument/2006/relationships/image" Target="../media/image50.svg"/><Relationship Id="rId25" Type="http://schemas.openxmlformats.org/officeDocument/2006/relationships/image" Target="../media/image42.svg"/><Relationship Id="rId38" Type="http://schemas.openxmlformats.org/officeDocument/2006/relationships/image" Target="../media/image6.png"/><Relationship Id="rId17" Type="http://schemas.openxmlformats.org/officeDocument/2006/relationships/image" Target="../media/image14.svg"/><Relationship Id="rId2" Type="http://schemas.openxmlformats.org/officeDocument/2006/relationships/image" Target="../media/image1.png"/><Relationship Id="rId41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5.png"/><Relationship Id="rId40" Type="http://schemas.openxmlformats.org/officeDocument/2006/relationships/image" Target="../media/image8.png"/><Relationship Id="rId45" Type="http://schemas.openxmlformats.org/officeDocument/2006/relationships/image" Target="../media/image13.png"/><Relationship Id="rId36" Type="http://schemas.openxmlformats.org/officeDocument/2006/relationships/image" Target="../media/image4.png"/><Relationship Id="rId19" Type="http://schemas.openxmlformats.org/officeDocument/2006/relationships/image" Target="../media/image18.svg"/><Relationship Id="rId44" Type="http://schemas.openxmlformats.org/officeDocument/2006/relationships/image" Target="../media/image12.png"/><Relationship Id="rId35" Type="http://schemas.openxmlformats.org/officeDocument/2006/relationships/image" Target="../media/image3.png"/><Relationship Id="rId4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>
            <a:extLst>
              <a:ext uri="{FF2B5EF4-FFF2-40B4-BE49-F238E27FC236}">
                <a16:creationId xmlns:a16="http://schemas.microsoft.com/office/drawing/2014/main" id="{80A3E843-D0B9-7C4A-B538-16628215A6E3}"/>
              </a:ext>
            </a:extLst>
          </p:cNvPr>
          <p:cNvSpPr/>
          <p:nvPr/>
        </p:nvSpPr>
        <p:spPr>
          <a:xfrm>
            <a:off x="1630325" y="921362"/>
            <a:ext cx="10124990" cy="55497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4">
            <a:extLst>
              <a:ext uri="{FF2B5EF4-FFF2-40B4-BE49-F238E27FC236}">
                <a16:creationId xmlns:a16="http://schemas.microsoft.com/office/drawing/2014/main" id="{B6059C54-605A-6B49-8B12-1A3674B91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rcRect/>
          <a:stretch/>
        </p:blipFill>
        <p:spPr>
          <a:xfrm>
            <a:off x="1630325" y="921361"/>
            <a:ext cx="381000" cy="381000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2131804" y="1510446"/>
            <a:ext cx="9306987" cy="4661754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2C69F662-72C8-D449-833A-3FB0BC2580DC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2131328" y="1503953"/>
            <a:ext cx="381000" cy="381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8145375" y="3508594"/>
            <a:ext cx="2051914" cy="108122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WAS/API 10.0.1.0/24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8145374" y="3510876"/>
            <a:ext cx="442859" cy="469758"/>
          </a:xfrm>
          <a:prstGeom prst="rect">
            <a:avLst/>
          </a:prstGeom>
        </p:spPr>
      </p:pic>
      <p:sp>
        <p:nvSpPr>
          <p:cNvPr id="10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4629929" y="3499570"/>
            <a:ext cx="1920816" cy="108122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2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10.0.0.0/24</a:t>
            </a: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4630563" y="3501158"/>
            <a:ext cx="463379" cy="463379"/>
          </a:xfrm>
          <a:prstGeom prst="rect">
            <a:avLst/>
          </a:prstGeom>
        </p:spPr>
      </p:pic>
      <p:pic>
        <p:nvPicPr>
          <p:cNvPr id="12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1" y="36962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20">
            <a:extLst>
              <a:ext uri="{FF2B5EF4-FFF2-40B4-BE49-F238E27FC236}">
                <a16:creationId xmlns:a16="http://schemas.microsoft.com/office/drawing/2014/main" id="{551ECD4A-64DB-5341-8602-528EB5991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1" y="921361"/>
            <a:ext cx="87445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22">
            <a:extLst>
              <a:ext uri="{FF2B5EF4-FFF2-40B4-BE49-F238E27FC236}">
                <a16:creationId xmlns:a16="http://schemas.microsoft.com/office/drawing/2014/main" id="{6F6B2AFB-79A6-2645-A53D-76566242E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5901" y="1686536"/>
            <a:ext cx="20593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Container Registry (Amazon ECR)</a:t>
            </a:r>
          </a:p>
        </p:txBody>
      </p:sp>
      <p:pic>
        <p:nvPicPr>
          <p:cNvPr id="15" name="Graphic 18">
            <a:extLst>
              <a:ext uri="{FF2B5EF4-FFF2-40B4-BE49-F238E27FC236}">
                <a16:creationId xmlns:a16="http://schemas.microsoft.com/office/drawing/2014/main" id="{BF37C822-FC3E-9E4A-BB66-12AA7CB10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076" y="92136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24">
            <a:extLst>
              <a:ext uri="{FF2B5EF4-FFF2-40B4-BE49-F238E27FC236}">
                <a16:creationId xmlns:a16="http://schemas.microsoft.com/office/drawing/2014/main" id="{92360CF8-FE05-D047-8299-36B10F874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0139" y="1683361"/>
            <a:ext cx="19833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Container Service (Amazon ECS)</a:t>
            </a:r>
          </a:p>
        </p:txBody>
      </p:sp>
      <p:pic>
        <p:nvPicPr>
          <p:cNvPr id="18" name="Graphic 32">
            <a:extLst>
              <a:ext uri="{FF2B5EF4-FFF2-40B4-BE49-F238E27FC236}">
                <a16:creationId xmlns:a16="http://schemas.microsoft.com/office/drawing/2014/main" id="{C327E70E-44D3-764E-8F2B-2AF2A8D5C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805" y="40898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3035299" y="2235203"/>
            <a:ext cx="8139723" cy="361168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X 10.0.0.0/23</a:t>
            </a: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3035300" y="2236791"/>
            <a:ext cx="381000" cy="381000"/>
          </a:xfrm>
          <a:prstGeom prst="rect">
            <a:avLst/>
          </a:prstGeom>
        </p:spPr>
      </p:pic>
      <p:pic>
        <p:nvPicPr>
          <p:cNvPr id="21" name="Graphic 32">
            <a:extLst>
              <a:ext uri="{FF2B5EF4-FFF2-40B4-BE49-F238E27FC236}">
                <a16:creationId xmlns:a16="http://schemas.microsoft.com/office/drawing/2014/main" id="{C327E70E-44D3-764E-8F2B-2AF2A8D5C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960" y="40059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316" y="94782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9">
            <a:extLst>
              <a:ext uri="{FF2B5EF4-FFF2-40B4-BE49-F238E27FC236}">
                <a16:creationId xmlns:a16="http://schemas.microsoft.com/office/drawing/2014/main" id="{FB088A1F-4205-D64B-BDA5-299D30F4D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129" y="1709829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Virtual Private Cloud (Amazon VPC)</a:t>
            </a:r>
          </a:p>
        </p:txBody>
      </p:sp>
      <p:pic>
        <p:nvPicPr>
          <p:cNvPr id="24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875" y="37457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31">
            <a:extLst>
              <a:ext uri="{FF2B5EF4-FFF2-40B4-BE49-F238E27FC236}">
                <a16:creationId xmlns:a16="http://schemas.microsoft.com/office/drawing/2014/main" id="{F400C3F7-C9D7-D341-BD21-50868EB55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390" y="37473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147" y="52465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955825" y="3974355"/>
            <a:ext cx="1416050" cy="58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V="1">
            <a:off x="3783640" y="3974355"/>
            <a:ext cx="819394" cy="29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2829075" y="3974355"/>
            <a:ext cx="455315" cy="158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>
            <a:extLst>
              <a:ext uri="{FF2B5EF4-FFF2-40B4-BE49-F238E27FC236}">
                <a16:creationId xmlns:a16="http://schemas.microsoft.com/office/drawing/2014/main" id="{981B9468-3627-724A-A6C3-4EC7CC0B3E02}"/>
              </a:ext>
            </a:extLst>
          </p:cNvPr>
          <p:cNvSpPr/>
          <p:nvPr/>
        </p:nvSpPr>
        <p:spPr>
          <a:xfrm flipH="1">
            <a:off x="3512989" y="3004288"/>
            <a:ext cx="5208979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36" name="Straight Arrow Connector 17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/>
          <p:nvPr/>
        </p:nvCxnSpPr>
        <p:spPr>
          <a:xfrm flipH="1" flipV="1">
            <a:off x="8704061" y="2984746"/>
            <a:ext cx="994" cy="474974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857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Amazon Ember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2021-12-10T01:04:47Z</dcterms:created>
  <dcterms:modified xsi:type="dcterms:W3CDTF">2021-12-10T02:03:27Z</dcterms:modified>
</cp:coreProperties>
</file>