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29B1A-2A2B-495A-96F3-2730779BD454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C7AC-9B36-476D-A2B1-FCFEE26D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C7AC-9B36-476D-A2B1-FCFEE26D6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3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0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A0E0-46A2-4D25-ACDC-3AF4361EC82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.png"/><Relationship Id="rId3" Type="http://schemas.openxmlformats.org/officeDocument/2006/relationships/image" Target="../media/image1.png"/><Relationship Id="rId34" Type="http://schemas.openxmlformats.org/officeDocument/2006/relationships/image" Target="../media/image2.png"/><Relationship Id="rId21" Type="http://schemas.openxmlformats.org/officeDocument/2006/relationships/image" Target="../media/image40.svg"/><Relationship Id="rId42" Type="http://schemas.openxmlformats.org/officeDocument/2006/relationships/image" Target="../media/image10.png"/><Relationship Id="rId33" Type="http://schemas.openxmlformats.org/officeDocument/2006/relationships/image" Target="../media/image50.sv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8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36" Type="http://schemas.openxmlformats.org/officeDocument/2006/relationships/image" Target="../media/image4.png"/><Relationship Id="rId19" Type="http://schemas.openxmlformats.org/officeDocument/2006/relationships/image" Target="../media/image18.svg"/><Relationship Id="rId44" Type="http://schemas.openxmlformats.org/officeDocument/2006/relationships/image" Target="../media/image12.png"/><Relationship Id="rId35" Type="http://schemas.openxmlformats.org/officeDocument/2006/relationships/image" Target="../media/image3.png"/><Relationship Id="rId4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>
            <a:extLst>
              <a:ext uri="{FF2B5EF4-FFF2-40B4-BE49-F238E27FC236}">
                <a16:creationId xmlns:a16="http://schemas.microsoft.com/office/drawing/2014/main" id="{80A3E843-D0B9-7C4A-B538-16628215A6E3}"/>
              </a:ext>
            </a:extLst>
          </p:cNvPr>
          <p:cNvSpPr/>
          <p:nvPr/>
        </p:nvSpPr>
        <p:spPr>
          <a:xfrm>
            <a:off x="1955640" y="675176"/>
            <a:ext cx="9922767" cy="5725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44">
            <a:extLst>
              <a:ext uri="{FF2B5EF4-FFF2-40B4-BE49-F238E27FC236}">
                <a16:creationId xmlns:a16="http://schemas.microsoft.com/office/drawing/2014/main" id="{B6059C54-605A-6B49-8B12-1A3674B91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>
          <a:xfrm>
            <a:off x="1955641" y="675176"/>
            <a:ext cx="381000" cy="38100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509874" y="1308222"/>
            <a:ext cx="9104763" cy="479363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509398" y="1301730"/>
            <a:ext cx="381000" cy="38100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291999" y="2254375"/>
            <a:ext cx="2381573" cy="27396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Web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10.0.0.0/24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92000" y="2255964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174888" y="2266130"/>
            <a:ext cx="2169011" cy="2727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WAS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74889" y="2267719"/>
            <a:ext cx="381000" cy="381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88099" y="3289183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6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392861" y="3290771"/>
            <a:ext cx="381000" cy="381000"/>
          </a:xfrm>
          <a:prstGeom prst="rect">
            <a:avLst/>
          </a:prstGeom>
        </p:spPr>
      </p:pic>
      <p:sp>
        <p:nvSpPr>
          <p:cNvPr id="17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840578" y="3248307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841213" y="3249895"/>
            <a:ext cx="381000" cy="381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36623" y="3235608"/>
            <a:ext cx="469433" cy="469433"/>
          </a:xfrm>
          <a:prstGeom prst="rect">
            <a:avLst/>
          </a:prstGeom>
        </p:spPr>
      </p:pic>
      <p:pic>
        <p:nvPicPr>
          <p:cNvPr id="2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95" y="3605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39" y="35981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57" y="675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245" y="1438763"/>
            <a:ext cx="2372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049841" y="677231"/>
            <a:ext cx="2249619" cy="1261981"/>
          </a:xfrm>
          <a:prstGeom prst="rect">
            <a:avLst/>
          </a:prstGeom>
        </p:spPr>
      </p:pic>
      <p:pic>
        <p:nvPicPr>
          <p:cNvPr id="25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82" y="3235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26" y="2651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36" y="4433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95" y="44155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027332" y="347397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14" y="2745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2797938" y="2822330"/>
            <a:ext cx="1677346" cy="3579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7705473" y="1980366"/>
            <a:ext cx="6541" cy="7649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2797937" y="1980366"/>
            <a:ext cx="4914077" cy="85089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5400000" flipH="1" flipV="1">
            <a:off x="7202079" y="2974578"/>
            <a:ext cx="349461" cy="3360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6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2021-12-08T05:10:57Z</dcterms:created>
  <dcterms:modified xsi:type="dcterms:W3CDTF">2021-12-09T07:04:27Z</dcterms:modified>
</cp:coreProperties>
</file>