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05DFB-735A-4227-8700-A4310C7ABA1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643B2-A633-450F-A791-7DEE7553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7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643B2-A633-450F-A791-7DEE7553A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8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3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7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8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3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6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0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2AFC-CD7B-4B17-AB67-CB129756168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85AE-1D18-4A04-BD08-88AB915FE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8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3" Type="http://schemas.openxmlformats.org/officeDocument/2006/relationships/image" Target="../media/image1.png"/><Relationship Id="rId21" Type="http://schemas.openxmlformats.org/officeDocument/2006/relationships/image" Target="../media/image40.svg"/><Relationship Id="rId34" Type="http://schemas.openxmlformats.org/officeDocument/2006/relationships/image" Target="../media/image11.png"/><Relationship Id="rId25" Type="http://schemas.openxmlformats.org/officeDocument/2006/relationships/image" Target="../media/image42.svg"/><Relationship Id="rId17" Type="http://schemas.openxmlformats.org/officeDocument/2006/relationships/image" Target="../media/image14.svg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9.png"/><Relationship Id="rId5" Type="http://schemas.openxmlformats.org/officeDocument/2006/relationships/image" Target="../media/image2.png"/><Relationship Id="rId28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8.png"/><Relationship Id="rId4" Type="http://schemas.openxmlformats.org/officeDocument/2006/relationships/image" Target="../media/image9.svg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95315" y="314692"/>
            <a:ext cx="10159999" cy="61476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595316" y="314692"/>
            <a:ext cx="381000" cy="38100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52674" y="894984"/>
            <a:ext cx="9306987" cy="52684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Seoul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052198" y="888491"/>
            <a:ext cx="381000" cy="38100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532062" y="1509960"/>
            <a:ext cx="8379191" cy="43808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532063" y="1511548"/>
            <a:ext cx="381000" cy="381000"/>
          </a:xfrm>
          <a:prstGeom prst="rect">
            <a:avLst/>
          </a:prstGeom>
        </p:spPr>
      </p:pic>
      <p:sp>
        <p:nvSpPr>
          <p:cNvPr id="10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793408" y="3113055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0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10.0.4.0/24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794043" y="3114643"/>
            <a:ext cx="381000" cy="381000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95125" y="2556408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10.0.0.0/24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099887" y="2557996"/>
            <a:ext cx="381000" cy="381000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355676" y="1594391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360438" y="1595979"/>
            <a:ext cx="381000" cy="38100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331974" y="4852879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336736" y="4854467"/>
            <a:ext cx="381000" cy="381000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95125" y="3685815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099887" y="3687403"/>
            <a:ext cx="381000" cy="381000"/>
          </a:xfrm>
          <a:prstGeom prst="rect">
            <a:avLst/>
          </a:prstGeom>
        </p:spPr>
      </p:pic>
      <p:pic>
        <p:nvPicPr>
          <p:cNvPr id="25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74" y="352751"/>
            <a:ext cx="77617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862" y="1116338"/>
            <a:ext cx="2389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pic>
        <p:nvPicPr>
          <p:cNvPr id="27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442" y="3543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id="{FB088A1F-4205-D64B-BDA5-299D30F4D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255" y="111633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Virtual Private Cloud (Amazon VPC)</a:t>
            </a:r>
          </a:p>
        </p:txBody>
      </p:sp>
      <p:pic>
        <p:nvPicPr>
          <p:cNvPr id="29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05" y="32441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60" y="32441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90" y="52242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2" y="32441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16151" y="3479136"/>
            <a:ext cx="1149521" cy="586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2567451" y="3472786"/>
            <a:ext cx="310223" cy="92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3357062" y="3472786"/>
            <a:ext cx="37119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3096337" y="2737771"/>
            <a:ext cx="2741754" cy="46807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2" name="Freeform 35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3154454" y="3708147"/>
            <a:ext cx="2683635" cy="57353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3104315" y="1892548"/>
            <a:ext cx="3907546" cy="12975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Freeform 35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3145993" y="3700401"/>
            <a:ext cx="3966983" cy="131438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465" y="3517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96" y="5244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85" y="41056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71" y="29661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36" y="19946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47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43</Words>
  <Application>Microsoft Office PowerPoint</Application>
  <PresentationFormat>와이드스크린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Amazon Ember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2021-12-07T02:18:28Z</dcterms:created>
  <dcterms:modified xsi:type="dcterms:W3CDTF">2021-12-08T08:03:23Z</dcterms:modified>
</cp:coreProperties>
</file>