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5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4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E933-A92B-4D63-BD8E-D579A7885025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7C7A-2C5E-4314-9CC1-8251363D7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39" Type="http://schemas.openxmlformats.org/officeDocument/2006/relationships/image" Target="../media/image16.pn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1.png"/><Relationship Id="rId25" Type="http://schemas.openxmlformats.org/officeDocument/2006/relationships/image" Target="../media/image42.svg"/><Relationship Id="rId17" Type="http://schemas.openxmlformats.org/officeDocument/2006/relationships/image" Target="../media/image14.svg"/><Relationship Id="rId33" Type="http://schemas.openxmlformats.org/officeDocument/2006/relationships/image" Target="../media/image10.png"/><Relationship Id="rId38" Type="http://schemas.openxmlformats.org/officeDocument/2006/relationships/image" Target="../media/image15.pn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41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image" Target="../media/image17.png"/><Relationship Id="rId28" Type="http://schemas.openxmlformats.org/officeDocument/2006/relationships/image" Target="../media/image5.png"/><Relationship Id="rId36" Type="http://schemas.openxmlformats.org/officeDocument/2006/relationships/image" Target="../media/image13.png"/><Relationship Id="rId19" Type="http://schemas.openxmlformats.org/officeDocument/2006/relationships/image" Target="../media/image18.svg"/><Relationship Id="rId31" Type="http://schemas.openxmlformats.org/officeDocument/2006/relationships/image" Target="../media/image8.png"/><Relationship Id="rId4" Type="http://schemas.openxmlformats.org/officeDocument/2006/relationships/image" Target="../media/image2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489456" y="421958"/>
            <a:ext cx="10397744" cy="60154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489456" y="421958"/>
            <a:ext cx="381000" cy="38100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870932" y="809450"/>
            <a:ext cx="9723659" cy="535360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870456" y="802958"/>
            <a:ext cx="381000" cy="381000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3774489" y="1690838"/>
            <a:ext cx="3073209" cy="390391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10.0.0.0/22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774490" y="1692427"/>
            <a:ext cx="381000" cy="38100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8253158" y="1728788"/>
            <a:ext cx="2957385" cy="3757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API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 smtClean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10.0.8.0/22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253159" y="1730377"/>
            <a:ext cx="381000" cy="381000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383995" y="1770521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 smtClean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388757" y="1772109"/>
            <a:ext cx="381000" cy="381000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415507" y="4543342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420269" y="4544930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405377" y="361320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410139" y="3614792"/>
            <a:ext cx="381000" cy="381000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373286" y="2691564"/>
            <a:ext cx="1765300" cy="88900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378048" y="2693152"/>
            <a:ext cx="381000" cy="381000"/>
          </a:xfrm>
          <a:prstGeom prst="rect">
            <a:avLst/>
          </a:prstGeom>
        </p:spPr>
      </p:pic>
      <p:sp>
        <p:nvSpPr>
          <p:cNvPr id="20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052544" y="3629493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053179" y="3631081"/>
            <a:ext cx="381000" cy="381000"/>
          </a:xfrm>
          <a:prstGeom prst="rect">
            <a:avLst/>
          </a:prstGeom>
        </p:spPr>
      </p:pic>
      <p:sp>
        <p:nvSpPr>
          <p:cNvPr id="2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067412" y="4505392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101407" y="4552355"/>
            <a:ext cx="381000" cy="381000"/>
          </a:xfrm>
          <a:prstGeom prst="rect">
            <a:avLst/>
          </a:prstGeom>
        </p:spPr>
      </p:pic>
      <p:sp>
        <p:nvSpPr>
          <p:cNvPr id="24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021415" y="2735042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022050" y="2736630"/>
            <a:ext cx="381000" cy="381000"/>
          </a:xfrm>
          <a:prstGeom prst="rect">
            <a:avLst/>
          </a:prstGeom>
        </p:spPr>
      </p:pic>
      <p:sp>
        <p:nvSpPr>
          <p:cNvPr id="26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5004163" y="1792637"/>
            <a:ext cx="1765300" cy="88900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004798" y="1794225"/>
            <a:ext cx="381000" cy="381000"/>
          </a:xfrm>
          <a:prstGeom prst="rect">
            <a:avLst/>
          </a:prstGeom>
        </p:spPr>
      </p:pic>
      <p:pic>
        <p:nvPicPr>
          <p:cNvPr id="28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482" y="49060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08" y="39740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727" y="3075815"/>
            <a:ext cx="407225" cy="40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637" y="3074152"/>
            <a:ext cx="407225" cy="40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528" y="2153109"/>
            <a:ext cx="409284" cy="40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39" y="2153109"/>
            <a:ext cx="409284" cy="40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98" y="4850760"/>
            <a:ext cx="394244" cy="39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27" y="4850760"/>
            <a:ext cx="394244" cy="39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97" y="3997830"/>
            <a:ext cx="268627" cy="2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414" y="4019968"/>
            <a:ext cx="268627" cy="2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129" y="3992154"/>
            <a:ext cx="268627" cy="26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89" y="3152435"/>
            <a:ext cx="252503" cy="2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73" y="3145732"/>
            <a:ext cx="252503" cy="2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94" y="3117630"/>
            <a:ext cx="252503" cy="2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37" y="2246092"/>
            <a:ext cx="212396" cy="21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866" y="2254903"/>
            <a:ext cx="212396" cy="21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90" y="2248326"/>
            <a:ext cx="212396" cy="21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02" y="2243381"/>
            <a:ext cx="212396" cy="21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06" y="3452145"/>
            <a:ext cx="381301" cy="3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22733" y="3642796"/>
            <a:ext cx="6517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7869110" y="3607594"/>
            <a:ext cx="384048" cy="145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54" y="3406582"/>
            <a:ext cx="378453" cy="37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64266" y="3604600"/>
            <a:ext cx="930240" cy="381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907" y="798593"/>
            <a:ext cx="579735" cy="57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72" y="807745"/>
            <a:ext cx="581440" cy="58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/>
          <a:srcRect/>
          <a:stretch/>
        </p:blipFill>
        <p:spPr bwMode="auto">
          <a:xfrm>
            <a:off x="10623421" y="796888"/>
            <a:ext cx="581440" cy="58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413" y="3445449"/>
            <a:ext cx="394025" cy="3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4" y="3419792"/>
            <a:ext cx="404616" cy="4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847698" y="3620625"/>
            <a:ext cx="627080" cy="2217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1865523" y="3642462"/>
            <a:ext cx="857890" cy="110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9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2021-12-31T00:49:53Z</dcterms:created>
  <dcterms:modified xsi:type="dcterms:W3CDTF">2021-12-31T01:20:17Z</dcterms:modified>
</cp:coreProperties>
</file>