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9498-6A11-498D-B9B3-6ED985793C0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1A2-9DE4-472B-A0FA-6E62CA98E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53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9498-6A11-498D-B9B3-6ED985793C0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1A2-9DE4-472B-A0FA-6E62CA98E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1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9498-6A11-498D-B9B3-6ED985793C0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1A2-9DE4-472B-A0FA-6E62CA98E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9498-6A11-498D-B9B3-6ED985793C0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1A2-9DE4-472B-A0FA-6E62CA98E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5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9498-6A11-498D-B9B3-6ED985793C0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1A2-9DE4-472B-A0FA-6E62CA98E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9498-6A11-498D-B9B3-6ED985793C0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1A2-9DE4-472B-A0FA-6E62CA98E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9498-6A11-498D-B9B3-6ED985793C0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1A2-9DE4-472B-A0FA-6E62CA98E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6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9498-6A11-498D-B9B3-6ED985793C0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1A2-9DE4-472B-A0FA-6E62CA98E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9498-6A11-498D-B9B3-6ED985793C0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1A2-9DE4-472B-A0FA-6E62CA98E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1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9498-6A11-498D-B9B3-6ED985793C0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1A2-9DE4-472B-A0FA-6E62CA98E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7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9498-6A11-498D-B9B3-6ED985793C0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1A2-9DE4-472B-A0FA-6E62CA98E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6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D9498-6A11-498D-B9B3-6ED985793C0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11A2-9DE4-472B-A0FA-6E62CA98E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6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5.png"/><Relationship Id="rId51" Type="http://schemas.openxmlformats.org/officeDocument/2006/relationships/image" Target="../media/image21.pn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0.png"/><Relationship Id="rId47" Type="http://schemas.openxmlformats.org/officeDocument/2006/relationships/image" Target="../media/image17.png"/><Relationship Id="rId50" Type="http://schemas.openxmlformats.org/officeDocument/2006/relationships/image" Target="../media/image20.png"/><Relationship Id="rId55" Type="http://schemas.openxmlformats.org/officeDocument/2006/relationships/image" Target="../media/image25.png"/><Relationship Id="rId63" Type="http://schemas.openxmlformats.org/officeDocument/2006/relationships/image" Target="../media/image33.png"/><Relationship Id="rId25" Type="http://schemas.openxmlformats.org/officeDocument/2006/relationships/image" Target="../media/image4.png"/><Relationship Id="rId17" Type="http://schemas.openxmlformats.org/officeDocument/2006/relationships/image" Target="../media/image14.svg"/><Relationship Id="rId33" Type="http://schemas.openxmlformats.org/officeDocument/2006/relationships/image" Target="../media/image9.png"/><Relationship Id="rId38" Type="http://schemas.openxmlformats.org/officeDocument/2006/relationships/image" Target="../media/image14.png"/><Relationship Id="rId46" Type="http://schemas.openxmlformats.org/officeDocument/2006/relationships/image" Target="../media/image16.png"/><Relationship Id="rId59" Type="http://schemas.openxmlformats.org/officeDocument/2006/relationships/image" Target="../media/image29.png"/><Relationship Id="rId2" Type="http://schemas.openxmlformats.org/officeDocument/2006/relationships/image" Target="../media/image1.png"/><Relationship Id="rId29" Type="http://schemas.openxmlformats.org/officeDocument/2006/relationships/image" Target="../media/image5.png"/><Relationship Id="rId54" Type="http://schemas.openxmlformats.org/officeDocument/2006/relationships/image" Target="../media/image24.png"/><Relationship Id="rId6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3.png"/><Relationship Id="rId32" Type="http://schemas.openxmlformats.org/officeDocument/2006/relationships/image" Target="../media/image8.png"/><Relationship Id="rId37" Type="http://schemas.openxmlformats.org/officeDocument/2006/relationships/image" Target="../media/image13.png"/><Relationship Id="rId45" Type="http://schemas.openxmlformats.org/officeDocument/2006/relationships/image" Target="../media/image16.svg"/><Relationship Id="rId53" Type="http://schemas.openxmlformats.org/officeDocument/2006/relationships/image" Target="../media/image23.png"/><Relationship Id="rId58" Type="http://schemas.openxmlformats.org/officeDocument/2006/relationships/image" Target="../media/image28.png"/><Relationship Id="rId23" Type="http://schemas.openxmlformats.org/officeDocument/2006/relationships/image" Target="../media/image2.png"/><Relationship Id="rId28" Type="http://schemas.openxmlformats.org/officeDocument/2006/relationships/image" Target="../media/image42.svg"/><Relationship Id="rId36" Type="http://schemas.openxmlformats.org/officeDocument/2006/relationships/image" Target="../media/image12.png"/><Relationship Id="rId49" Type="http://schemas.openxmlformats.org/officeDocument/2006/relationships/image" Target="../media/image19.png"/><Relationship Id="rId57" Type="http://schemas.openxmlformats.org/officeDocument/2006/relationships/image" Target="../media/image27.png"/><Relationship Id="rId61" Type="http://schemas.openxmlformats.org/officeDocument/2006/relationships/image" Target="../media/image31.png"/><Relationship Id="rId31" Type="http://schemas.openxmlformats.org/officeDocument/2006/relationships/image" Target="../media/image7.png"/><Relationship Id="rId19" Type="http://schemas.openxmlformats.org/officeDocument/2006/relationships/image" Target="../media/image18.svg"/><Relationship Id="rId52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image" Target="../media/image35.png"/><Relationship Id="rId22" Type="http://schemas.openxmlformats.org/officeDocument/2006/relationships/image" Target="../media/image7.svg"/><Relationship Id="rId30" Type="http://schemas.openxmlformats.org/officeDocument/2006/relationships/image" Target="../media/image6.png"/><Relationship Id="rId35" Type="http://schemas.openxmlformats.org/officeDocument/2006/relationships/image" Target="../media/image11.png"/><Relationship Id="rId48" Type="http://schemas.openxmlformats.org/officeDocument/2006/relationships/image" Target="../media/image18.png"/><Relationship Id="rId56" Type="http://schemas.openxmlformats.org/officeDocument/2006/relationships/image" Target="../media/image26.png"/><Relationship Id="rId6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838613" y="3019757"/>
            <a:ext cx="2457400" cy="14954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712723" y="1434804"/>
            <a:ext cx="2457400" cy="14954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945391" y="4614242"/>
            <a:ext cx="1979208" cy="13666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Baston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952652" y="2329458"/>
            <a:ext cx="1951933" cy="60074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Web2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388870" y="4578155"/>
            <a:ext cx="2216793" cy="139406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448613" y="2335305"/>
            <a:ext cx="1208579" cy="47921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78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019054" y="4574144"/>
            <a:ext cx="1998425" cy="13993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048132" y="1353006"/>
            <a:ext cx="2395757" cy="17422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1721" y="1886227"/>
            <a:ext cx="1719222" cy="100418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 bwMode="auto">
          <a:xfrm flipH="1">
            <a:off x="248590" y="689754"/>
            <a:ext cx="330322" cy="33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72" y="1547033"/>
            <a:ext cx="330322" cy="33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934573" y="381332"/>
            <a:ext cx="11102095" cy="63359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34574" y="381332"/>
            <a:ext cx="381000" cy="381000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1329486" y="762332"/>
            <a:ext cx="10540129" cy="581719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1" name="Graphic 25">
            <a:extLst>
              <a:ext uri="{FF2B5EF4-FFF2-40B4-BE49-F238E27FC236}">
                <a16:creationId xmlns:a16="http://schemas.microsoft.com/office/drawing/2014/main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329010" y="755840"/>
            <a:ext cx="381000" cy="381000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732101" y="1098625"/>
            <a:ext cx="10032007" cy="539889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3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732102" y="1100215"/>
            <a:ext cx="381000" cy="381000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946" y="765394"/>
            <a:ext cx="411991" cy="41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901" y="761459"/>
            <a:ext cx="402462" cy="40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248246" y="4559639"/>
            <a:ext cx="1998425" cy="13993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266106" y="4571377"/>
            <a:ext cx="345793" cy="345793"/>
          </a:xfrm>
          <a:prstGeom prst="rect">
            <a:avLst/>
          </a:prstGeom>
        </p:spPr>
      </p:pic>
      <p:pic>
        <p:nvPicPr>
          <p:cNvPr id="22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957474" y="2341745"/>
            <a:ext cx="285596" cy="285596"/>
          </a:xfrm>
          <a:prstGeom prst="rect">
            <a:avLst/>
          </a:prstGeom>
        </p:spPr>
      </p:pic>
      <p:pic>
        <p:nvPicPr>
          <p:cNvPr id="23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636" y="776740"/>
            <a:ext cx="400645" cy="40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5722137" y="1451880"/>
            <a:ext cx="286043" cy="286043"/>
          </a:xfrm>
          <a:prstGeom prst="rect">
            <a:avLst/>
          </a:prstGeom>
        </p:spPr>
      </p:pic>
      <p:pic>
        <p:nvPicPr>
          <p:cNvPr id="30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383824" y="4578155"/>
            <a:ext cx="336499" cy="336499"/>
          </a:xfrm>
          <a:prstGeom prst="rect">
            <a:avLst/>
          </a:prstGeom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052895" y="1354594"/>
            <a:ext cx="381000" cy="381000"/>
          </a:xfrm>
          <a:prstGeom prst="rect">
            <a:avLst/>
          </a:prstGeom>
        </p:spPr>
      </p:pic>
      <p:pic>
        <p:nvPicPr>
          <p:cNvPr id="39" name="Graphic 26">
            <a:extLst>
              <a:ext uri="{FF2B5EF4-FFF2-40B4-BE49-F238E27FC236}">
                <a16:creationId xmlns:a16="http://schemas.microsoft.com/office/drawing/2014/main" id="{468AAC1D-5DDE-214D-B3D1-F52AD2F0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95" y="1434804"/>
            <a:ext cx="248998" cy="24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14" y="2581528"/>
            <a:ext cx="240857" cy="24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789" y="2582877"/>
            <a:ext cx="351420" cy="35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864" y="5426592"/>
            <a:ext cx="320031" cy="32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7390791" y="5251009"/>
            <a:ext cx="1602175" cy="595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57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5"/>
              </a:ext>
            </a:extLst>
          </a:blip>
          <a:stretch>
            <a:fillRect/>
          </a:stretch>
        </p:blipFill>
        <p:spPr>
          <a:xfrm>
            <a:off x="6862511" y="1884644"/>
            <a:ext cx="214922" cy="214922"/>
          </a:xfrm>
          <a:prstGeom prst="rect">
            <a:avLst/>
          </a:prstGeom>
        </p:spPr>
      </p:pic>
      <p:sp>
        <p:nvSpPr>
          <p:cNvPr id="58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9480358" y="1781970"/>
            <a:ext cx="1765300" cy="124431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9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5"/>
              </a:ext>
            </a:extLst>
          </a:blip>
          <a:stretch>
            <a:fillRect/>
          </a:stretch>
        </p:blipFill>
        <p:spPr>
          <a:xfrm>
            <a:off x="10331864" y="1781970"/>
            <a:ext cx="219834" cy="219834"/>
          </a:xfrm>
          <a:prstGeom prst="rect">
            <a:avLst/>
          </a:prstGeom>
        </p:spPr>
      </p:pic>
      <p:pic>
        <p:nvPicPr>
          <p:cNvPr id="64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453" y="4597794"/>
            <a:ext cx="316601" cy="31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7308670" y="4984784"/>
            <a:ext cx="1861309" cy="88689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67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322" y="221595"/>
            <a:ext cx="496030" cy="49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14" y="5414943"/>
            <a:ext cx="308149" cy="30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952" y="5405503"/>
            <a:ext cx="308149" cy="30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139" y="5414480"/>
            <a:ext cx="308149" cy="30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5021844" y="4589966"/>
            <a:ext cx="345793" cy="345793"/>
          </a:xfrm>
          <a:prstGeom prst="rect">
            <a:avLst/>
          </a:prstGeom>
        </p:spPr>
      </p:pic>
      <p:sp>
        <p:nvSpPr>
          <p:cNvPr id="83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161599" y="5265514"/>
            <a:ext cx="1602175" cy="595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84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709" y="4660334"/>
            <a:ext cx="316601" cy="31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5079478" y="4999289"/>
            <a:ext cx="1861309" cy="88689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9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28" y="1442527"/>
            <a:ext cx="212386" cy="21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043" y="4608950"/>
            <a:ext cx="301807" cy="30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9748006" y="4999289"/>
            <a:ext cx="1767513" cy="87238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94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9699344" y="2296924"/>
            <a:ext cx="1482798" cy="637373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101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0233" y="1020076"/>
            <a:ext cx="3518" cy="5269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35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flipH="1" flipV="1">
            <a:off x="392471" y="1821132"/>
            <a:ext cx="577483" cy="121888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9" name="Freeform 34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flipH="1">
            <a:off x="1645828" y="2706200"/>
            <a:ext cx="326928" cy="17798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6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/>
          <a:srcRect/>
          <a:stretch/>
        </p:blipFill>
        <p:spPr bwMode="auto">
          <a:xfrm>
            <a:off x="7889316" y="755840"/>
            <a:ext cx="421545" cy="42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462" y="2854374"/>
            <a:ext cx="357398" cy="35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275" y="1953996"/>
            <a:ext cx="342928" cy="34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47" y="1966321"/>
            <a:ext cx="342928" cy="34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66" y="2904154"/>
            <a:ext cx="320641" cy="32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23" idx="3"/>
            <a:endCxn id="88" idx="1"/>
          </p:cNvCxnSpPr>
          <p:nvPr/>
        </p:nvCxnSpPr>
        <p:spPr>
          <a:xfrm flipV="1">
            <a:off x="1265107" y="3033073"/>
            <a:ext cx="137355" cy="3140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986750" y="1559117"/>
            <a:ext cx="1917835" cy="67004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Web1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8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15379" y="1610264"/>
            <a:ext cx="250659" cy="25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26">
            <a:extLst>
              <a:ext uri="{FF2B5EF4-FFF2-40B4-BE49-F238E27FC236}">
                <a16:creationId xmlns:a16="http://schemas.microsoft.com/office/drawing/2014/main" id="{468AAC1D-5DDE-214D-B3D1-F52AD2F0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822" y="1353006"/>
            <a:ext cx="280768" cy="28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505" y="1366864"/>
            <a:ext cx="239485" cy="2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8170124" y="2114893"/>
            <a:ext cx="2430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319118" y="2106093"/>
            <a:ext cx="406291" cy="250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4317219" y="7721533"/>
            <a:ext cx="38099" cy="16556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984" y="3406643"/>
            <a:ext cx="261877" cy="26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Graphic 7">
            <a:extLst>
              <a:ext uri="{FF2B5EF4-FFF2-40B4-BE49-F238E27FC236}">
                <a16:creationId xmlns:a16="http://schemas.microsoft.com/office/drawing/2014/main" id="{361F5410-4591-B747-AA1D-7F2DE464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/>
          <a:srcRect/>
          <a:stretch/>
        </p:blipFill>
        <p:spPr bwMode="auto">
          <a:xfrm>
            <a:off x="7237993" y="785033"/>
            <a:ext cx="421172" cy="42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Freeform 34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flipH="1">
            <a:off x="1620868" y="1888304"/>
            <a:ext cx="348291" cy="96607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4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8741156" y="2114893"/>
            <a:ext cx="262790" cy="324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30695" y="2392303"/>
            <a:ext cx="250659" cy="25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975856" y="1566405"/>
            <a:ext cx="285596" cy="285596"/>
          </a:xfrm>
          <a:prstGeom prst="rect">
            <a:avLst/>
          </a:prstGeom>
        </p:spPr>
      </p:pic>
      <p:pic>
        <p:nvPicPr>
          <p:cNvPr id="104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950153" y="4615830"/>
            <a:ext cx="324222" cy="324222"/>
          </a:xfrm>
          <a:prstGeom prst="rect">
            <a:avLst/>
          </a:prstGeom>
        </p:spPr>
      </p:pic>
      <p:sp>
        <p:nvSpPr>
          <p:cNvPr id="11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2233456" y="5168720"/>
            <a:ext cx="1482798" cy="637373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1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22" y="4681220"/>
            <a:ext cx="239485" cy="2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7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10491879" y="3095288"/>
            <a:ext cx="0" cy="149832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7">
            <a:extLst>
              <a:ext uri="{FF2B5EF4-FFF2-40B4-BE49-F238E27FC236}">
                <a16:creationId xmlns:a16="http://schemas.microsoft.com/office/drawing/2014/main" id="{355F1620-709A-6C4D-A2F6-D3178E2AF71A}"/>
              </a:ext>
            </a:extLst>
          </p:cNvPr>
          <p:cNvCxnSpPr/>
          <p:nvPr/>
        </p:nvCxnSpPr>
        <p:spPr>
          <a:xfrm>
            <a:off x="7804453" y="4225530"/>
            <a:ext cx="0" cy="37032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reeform 37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rot="5400000" flipH="1" flipV="1">
            <a:off x="7001853" y="3760023"/>
            <a:ext cx="337094" cy="12681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0" name="Freeform 34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rot="5400000" flipH="1">
            <a:off x="9142141" y="4039487"/>
            <a:ext cx="339118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41" name="Straight Arrow Connector 15">
            <a:extLst>
              <a:ext uri="{FF2B5EF4-FFF2-40B4-BE49-F238E27FC236}">
                <a16:creationId xmlns:a16="http://schemas.microsoft.com/office/drawing/2014/main" id="{855B1188-54FD-4246-831B-BFA1654EE50D}"/>
              </a:ext>
            </a:extLst>
          </p:cNvPr>
          <p:cNvCxnSpPr>
            <a:endCxn id="140" idx="0"/>
          </p:cNvCxnSpPr>
          <p:nvPr/>
        </p:nvCxnSpPr>
        <p:spPr>
          <a:xfrm flipV="1">
            <a:off x="8956099" y="4225528"/>
            <a:ext cx="1" cy="34584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Graphic 53">
            <a:extLst>
              <a:ext uri="{FF2B5EF4-FFF2-40B4-BE49-F238E27FC236}">
                <a16:creationId xmlns:a16="http://schemas.microsoft.com/office/drawing/2014/main" id="{444D0993-9BD0-BC41-9F11-A62DAF8D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395" y="5540136"/>
            <a:ext cx="276631" cy="27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Graphic 53">
            <a:extLst>
              <a:ext uri="{FF2B5EF4-FFF2-40B4-BE49-F238E27FC236}">
                <a16:creationId xmlns:a16="http://schemas.microsoft.com/office/drawing/2014/main" id="{444D0993-9BD0-BC41-9F11-A62DAF8D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77" y="5540137"/>
            <a:ext cx="276631" cy="27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Graphic 53">
            <a:extLst>
              <a:ext uri="{FF2B5EF4-FFF2-40B4-BE49-F238E27FC236}">
                <a16:creationId xmlns:a16="http://schemas.microsoft.com/office/drawing/2014/main" id="{444D0993-9BD0-BC41-9F11-A62DAF8D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73" y="5558285"/>
            <a:ext cx="276631" cy="27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Graphic 53">
            <a:extLst>
              <a:ext uri="{FF2B5EF4-FFF2-40B4-BE49-F238E27FC236}">
                <a16:creationId xmlns:a16="http://schemas.microsoft.com/office/drawing/2014/main" id="{444D0993-9BD0-BC41-9F11-A62DAF8D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929" y="5547468"/>
            <a:ext cx="276631" cy="27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53">
            <a:extLst>
              <a:ext uri="{FF2B5EF4-FFF2-40B4-BE49-F238E27FC236}">
                <a16:creationId xmlns:a16="http://schemas.microsoft.com/office/drawing/2014/main" id="{444D0993-9BD0-BC41-9F11-A62DAF8D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10" y="5533903"/>
            <a:ext cx="276631" cy="27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Graphic 53">
            <a:extLst>
              <a:ext uri="{FF2B5EF4-FFF2-40B4-BE49-F238E27FC236}">
                <a16:creationId xmlns:a16="http://schemas.microsoft.com/office/drawing/2014/main" id="{444D0993-9BD0-BC41-9F11-A62DAF8D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260" y="5549721"/>
            <a:ext cx="276631" cy="27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04" y="5462880"/>
            <a:ext cx="308149" cy="30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0" y="4472968"/>
            <a:ext cx="374731" cy="37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9">
            <a:extLst>
              <a:ext uri="{FF2B5EF4-FFF2-40B4-BE49-F238E27FC236}">
                <a16:creationId xmlns:a16="http://schemas.microsoft.com/office/drawing/2014/main" id="{DF374AA9-67DD-1D48-BAA9-9D147448D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96" y="4140428"/>
            <a:ext cx="374731" cy="37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4" y="4493854"/>
            <a:ext cx="374731" cy="37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Graphic 14">
            <a:extLst>
              <a:ext uri="{FF2B5EF4-FFF2-40B4-BE49-F238E27FC236}">
                <a16:creationId xmlns:a16="http://schemas.microsoft.com/office/drawing/2014/main" id="{D81BC9D2-949E-EC47-8B51-AEC3D6D03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8" y="5182238"/>
            <a:ext cx="376047" cy="37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17">
            <a:extLst>
              <a:ext uri="{FF2B5EF4-FFF2-40B4-BE49-F238E27FC236}">
                <a16:creationId xmlns:a16="http://schemas.microsoft.com/office/drawing/2014/main" id="{17D32D96-B5E1-FF4C-BF4F-2713CD93C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2" y="5970305"/>
            <a:ext cx="376047" cy="37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2574503" y="3920258"/>
            <a:ext cx="1208579" cy="47921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58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2247611" y="3471180"/>
            <a:ext cx="1719222" cy="100418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5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848027" y="3036833"/>
            <a:ext cx="286043" cy="286043"/>
          </a:xfrm>
          <a:prstGeom prst="rect">
            <a:avLst/>
          </a:prstGeom>
        </p:spPr>
      </p:pic>
      <p:pic>
        <p:nvPicPr>
          <p:cNvPr id="161" name="Graphic 26">
            <a:extLst>
              <a:ext uri="{FF2B5EF4-FFF2-40B4-BE49-F238E27FC236}">
                <a16:creationId xmlns:a16="http://schemas.microsoft.com/office/drawing/2014/main" id="{468AAC1D-5DDE-214D-B3D1-F52AD2F0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185" y="3019757"/>
            <a:ext cx="248998" cy="24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4" y="4166481"/>
            <a:ext cx="240857" cy="24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5"/>
              </a:ext>
            </a:extLst>
          </a:blip>
          <a:stretch>
            <a:fillRect/>
          </a:stretch>
        </p:blipFill>
        <p:spPr>
          <a:xfrm>
            <a:off x="2988401" y="3469597"/>
            <a:ext cx="214922" cy="214922"/>
          </a:xfrm>
          <a:prstGeom prst="rect">
            <a:avLst/>
          </a:prstGeom>
        </p:spPr>
      </p:pic>
      <p:pic>
        <p:nvPicPr>
          <p:cNvPr id="164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18" y="3027480"/>
            <a:ext cx="212386" cy="21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5" name="Straight Arrow Connector 16">
            <a:extLst>
              <a:ext uri="{FF2B5EF4-FFF2-40B4-BE49-F238E27FC236}">
                <a16:creationId xmlns:a16="http://schemas.microsoft.com/office/drawing/2014/main" id="{63FACFBA-87F3-0149-9ED7-C697934D0F0A}"/>
              </a:ext>
            </a:extLst>
          </p:cNvPr>
          <p:cNvCxnSpPr/>
          <p:nvPr/>
        </p:nvCxnSpPr>
        <p:spPr>
          <a:xfrm flipV="1">
            <a:off x="379530" y="5414480"/>
            <a:ext cx="12941" cy="59008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">
            <a:extLst>
              <a:ext uri="{FF2B5EF4-FFF2-40B4-BE49-F238E27FC236}">
                <a16:creationId xmlns:a16="http://schemas.microsoft.com/office/drawing/2014/main" id="{63FACFBA-87F3-0149-9ED7-C697934D0F0A}"/>
              </a:ext>
            </a:extLst>
          </p:cNvPr>
          <p:cNvCxnSpPr>
            <a:stCxn id="154" idx="0"/>
            <a:endCxn id="127" idx="2"/>
          </p:cNvCxnSpPr>
          <p:nvPr/>
        </p:nvCxnSpPr>
        <p:spPr>
          <a:xfrm flipV="1">
            <a:off x="412292" y="4868585"/>
            <a:ext cx="658" cy="31365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reeform 34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flipH="1">
            <a:off x="1083506" y="4335170"/>
            <a:ext cx="264515" cy="15761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68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73" y="5145269"/>
            <a:ext cx="317611" cy="31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96" y="5849068"/>
            <a:ext cx="317611" cy="31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Freeform 36">
            <a:extLst>
              <a:ext uri="{FF2B5EF4-FFF2-40B4-BE49-F238E27FC236}">
                <a16:creationId xmlns:a16="http://schemas.microsoft.com/office/drawing/2014/main" id="{AB463B32-97C4-5947-BC9B-DB77CF5E096E}"/>
              </a:ext>
            </a:extLst>
          </p:cNvPr>
          <p:cNvSpPr/>
          <p:nvPr/>
        </p:nvSpPr>
        <p:spPr>
          <a:xfrm rot="10800000" flipH="1">
            <a:off x="1244280" y="4507487"/>
            <a:ext cx="333970" cy="149707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1" name="Freeform 36">
            <a:extLst>
              <a:ext uri="{FF2B5EF4-FFF2-40B4-BE49-F238E27FC236}">
                <a16:creationId xmlns:a16="http://schemas.microsoft.com/office/drawing/2014/main" id="{AB463B32-97C4-5947-BC9B-DB77CF5E096E}"/>
              </a:ext>
            </a:extLst>
          </p:cNvPr>
          <p:cNvSpPr/>
          <p:nvPr/>
        </p:nvSpPr>
        <p:spPr>
          <a:xfrm rot="10800000" flipH="1">
            <a:off x="1247189" y="4512983"/>
            <a:ext cx="328064" cy="75252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564878" y="4668189"/>
            <a:ext cx="373009" cy="2088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reeform 35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flipH="1" flipV="1">
            <a:off x="1473641" y="4520555"/>
            <a:ext cx="463746" cy="125047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26" idx="3"/>
            <a:endCxn id="176" idx="1"/>
          </p:cNvCxnSpPr>
          <p:nvPr/>
        </p:nvCxnSpPr>
        <p:spPr>
          <a:xfrm>
            <a:off x="3904585" y="1894139"/>
            <a:ext cx="524323" cy="96478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3903885" y="2420246"/>
            <a:ext cx="525023" cy="438679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908" y="2687461"/>
            <a:ext cx="342928" cy="34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Freeform 36">
            <a:extLst>
              <a:ext uri="{FF2B5EF4-FFF2-40B4-BE49-F238E27FC236}">
                <a16:creationId xmlns:a16="http://schemas.microsoft.com/office/drawing/2014/main" id="{AB463B32-97C4-5947-BC9B-DB77CF5E096E}"/>
              </a:ext>
            </a:extLst>
          </p:cNvPr>
          <p:cNvSpPr/>
          <p:nvPr/>
        </p:nvSpPr>
        <p:spPr>
          <a:xfrm rot="10800000" flipH="1">
            <a:off x="4300687" y="3020994"/>
            <a:ext cx="271690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8" name="Freeform 35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rot="16200000" flipH="1" flipV="1">
            <a:off x="3833247" y="2779755"/>
            <a:ext cx="1796941" cy="87598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9" name="Straight Arrow Connector 7">
            <a:extLst>
              <a:ext uri="{FF2B5EF4-FFF2-40B4-BE49-F238E27FC236}">
                <a16:creationId xmlns:a16="http://schemas.microsoft.com/office/drawing/2014/main" id="{355F1620-709A-6C4D-A2F6-D3178E2AF71A}"/>
              </a:ext>
            </a:extLst>
          </p:cNvPr>
          <p:cNvCxnSpPr/>
          <p:nvPr/>
        </p:nvCxnSpPr>
        <p:spPr>
          <a:xfrm flipV="1">
            <a:off x="4853354" y="3531944"/>
            <a:ext cx="680403" cy="25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5">
            <a:extLst>
              <a:ext uri="{FF2B5EF4-FFF2-40B4-BE49-F238E27FC236}">
                <a16:creationId xmlns:a16="http://schemas.microsoft.com/office/drawing/2014/main" id="{855B1188-54FD-4246-831B-BFA1654EE50D}"/>
              </a:ext>
            </a:extLst>
          </p:cNvPr>
          <p:cNvCxnSpPr/>
          <p:nvPr/>
        </p:nvCxnSpPr>
        <p:spPr>
          <a:xfrm flipV="1">
            <a:off x="4854222" y="1315068"/>
            <a:ext cx="9056" cy="224045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reeform 37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rot="5400000" flipH="1" flipV="1">
            <a:off x="3887713" y="580708"/>
            <a:ext cx="243681" cy="170541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2" name="Freeform 36">
            <a:extLst>
              <a:ext uri="{FF2B5EF4-FFF2-40B4-BE49-F238E27FC236}">
                <a16:creationId xmlns:a16="http://schemas.microsoft.com/office/drawing/2014/main" id="{AB463B32-97C4-5947-BC9B-DB77CF5E096E}"/>
              </a:ext>
            </a:extLst>
          </p:cNvPr>
          <p:cNvSpPr/>
          <p:nvPr/>
        </p:nvSpPr>
        <p:spPr>
          <a:xfrm rot="10800000" flipH="1">
            <a:off x="4300686" y="3649213"/>
            <a:ext cx="1288646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3" name="Freeform 36">
            <a:extLst>
              <a:ext uri="{FF2B5EF4-FFF2-40B4-BE49-F238E27FC236}">
                <a16:creationId xmlns:a16="http://schemas.microsoft.com/office/drawing/2014/main" id="{AB463B32-97C4-5947-BC9B-DB77CF5E096E}"/>
              </a:ext>
            </a:extLst>
          </p:cNvPr>
          <p:cNvSpPr/>
          <p:nvPr/>
        </p:nvSpPr>
        <p:spPr>
          <a:xfrm rot="10800000" flipH="1">
            <a:off x="3936932" y="3532366"/>
            <a:ext cx="1025584" cy="216374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" name="Freeform 35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rot="16200000" flipH="1" flipV="1">
            <a:off x="7737914" y="1074649"/>
            <a:ext cx="414147" cy="445542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86" name="Straight Arrow Connector 16">
            <a:extLst>
              <a:ext uri="{FF2B5EF4-FFF2-40B4-BE49-F238E27FC236}">
                <a16:creationId xmlns:a16="http://schemas.microsoft.com/office/drawing/2014/main" id="{63FACFBA-87F3-0149-9ED7-C697934D0F0A}"/>
              </a:ext>
            </a:extLst>
          </p:cNvPr>
          <p:cNvCxnSpPr/>
          <p:nvPr/>
        </p:nvCxnSpPr>
        <p:spPr>
          <a:xfrm flipV="1">
            <a:off x="6181773" y="2926727"/>
            <a:ext cx="11084" cy="58270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reeform 34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rot="5400000" flipH="1">
            <a:off x="7347581" y="1882232"/>
            <a:ext cx="1058672" cy="431411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88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5990595" y="3509435"/>
            <a:ext cx="17585" cy="106951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5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58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32</cp:revision>
  <dcterms:created xsi:type="dcterms:W3CDTF">2021-12-23T06:20:02Z</dcterms:created>
  <dcterms:modified xsi:type="dcterms:W3CDTF">2021-12-28T00:36:04Z</dcterms:modified>
</cp:coreProperties>
</file>