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3E91-D30D-49D4-95AD-3F00B0CAD719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ECCA-6DCE-46B2-8408-D50BB068E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6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3E91-D30D-49D4-95AD-3F00B0CAD719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ECCA-6DCE-46B2-8408-D50BB068E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3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3E91-D30D-49D4-95AD-3F00B0CAD719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ECCA-6DCE-46B2-8408-D50BB068E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57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3E91-D30D-49D4-95AD-3F00B0CAD719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ECCA-6DCE-46B2-8408-D50BB068E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3E91-D30D-49D4-95AD-3F00B0CAD719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ECCA-6DCE-46B2-8408-D50BB068E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5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3E91-D30D-49D4-95AD-3F00B0CAD719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ECCA-6DCE-46B2-8408-D50BB068E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7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3E91-D30D-49D4-95AD-3F00B0CAD719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ECCA-6DCE-46B2-8408-D50BB068E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54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3E91-D30D-49D4-95AD-3F00B0CAD719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ECCA-6DCE-46B2-8408-D50BB068E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79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3E91-D30D-49D4-95AD-3F00B0CAD719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ECCA-6DCE-46B2-8408-D50BB068E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4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3E91-D30D-49D4-95AD-3F00B0CAD719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ECCA-6DCE-46B2-8408-D50BB068E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8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3E91-D30D-49D4-95AD-3F00B0CAD719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ECCA-6DCE-46B2-8408-D50BB068E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2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D3E91-D30D-49D4-95AD-3F00B0CAD719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5ECCA-6DCE-46B2-8408-D50BB068E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3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6A1C0F-B485-42B7-85DA-056F3A45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354" y="3091430"/>
            <a:ext cx="454560" cy="7331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6A1C0F-B485-42B7-85DA-056F3A45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63" y="3185844"/>
            <a:ext cx="396023" cy="6387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017FE3-EA5F-4264-99FB-400D0CCD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630" y="3347676"/>
            <a:ext cx="485775" cy="409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1" y="3102946"/>
            <a:ext cx="759291" cy="7592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EF6491-E505-4C52-B6F1-6793844F6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154" y="3327081"/>
            <a:ext cx="530205" cy="4058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2FFCAB-5D71-4DC8-9DD6-5A2812027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4903" y="2832959"/>
            <a:ext cx="532697" cy="7224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05BFD8-7C8F-44F0-A988-CCBB13F544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6536" y="4851070"/>
            <a:ext cx="3171355" cy="2788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26A70AE-43DB-4C9E-B0FE-4DBD3E47F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28486" y="4113267"/>
            <a:ext cx="695325" cy="9429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31E13E5-74F4-415C-A55E-8A6F3BAB8F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7153" y="2990026"/>
            <a:ext cx="536144" cy="76297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905BFD8-7C8F-44F0-A988-CCBB13F544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3666" y="5381576"/>
            <a:ext cx="3334720" cy="26738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2D5B05A-A133-437C-AB63-6079155D32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5769" y="1416068"/>
            <a:ext cx="501775" cy="6804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98274" y="1262307"/>
            <a:ext cx="1486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DMZ</a:t>
            </a:r>
          </a:p>
          <a:p>
            <a:r>
              <a:rPr lang="en-US" altLang="ko-KR" dirty="0" smtClean="0"/>
              <a:t>192.168.0.22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474217" y="363803"/>
            <a:ext cx="1420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내부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10.0.0.0/20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2946D66-A929-4D55-B78C-5DCEEE7896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90669" y="2814865"/>
            <a:ext cx="490609" cy="70567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2946D66-A929-4D55-B78C-5DCEEE7896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58434">
            <a:off x="5403739" y="2892135"/>
            <a:ext cx="490609" cy="705671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796870" y="1010134"/>
            <a:ext cx="3770385" cy="46469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19842" y="3458763"/>
            <a:ext cx="526513" cy="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753114" y="3525497"/>
            <a:ext cx="302404" cy="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3887935" y="3669684"/>
            <a:ext cx="743403" cy="115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631338" y="3669684"/>
            <a:ext cx="1" cy="121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4682062" y="3639611"/>
            <a:ext cx="768556" cy="112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 rot="16200000" flipH="1">
            <a:off x="2297700" y="3888977"/>
            <a:ext cx="1092277" cy="803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63DF1F66-2DDA-40A6-866D-1983236B07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2355" y="3091430"/>
            <a:ext cx="398671" cy="70798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3DF1F66-2DDA-40A6-866D-1983236B07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12353" y="2179811"/>
            <a:ext cx="398671" cy="70798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3DF1F66-2DDA-40A6-866D-1983236B07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79697" y="1398202"/>
            <a:ext cx="398671" cy="707985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8147703" y="197385"/>
            <a:ext cx="3849225" cy="59108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꺾인 연결선 51"/>
          <p:cNvCxnSpPr/>
          <p:nvPr/>
        </p:nvCxnSpPr>
        <p:spPr>
          <a:xfrm rot="5400000" flipH="1" flipV="1">
            <a:off x="5964944" y="4093977"/>
            <a:ext cx="1125824" cy="5870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0" idx="2"/>
            <a:endCxn id="19" idx="1"/>
          </p:cNvCxnSpPr>
          <p:nvPr/>
        </p:nvCxnSpPr>
        <p:spPr>
          <a:xfrm rot="16200000" flipH="1">
            <a:off x="7175285" y="4286888"/>
            <a:ext cx="1782353" cy="674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그림 71">
            <a:extLst>
              <a:ext uri="{FF2B5EF4-FFF2-40B4-BE49-F238E27FC236}">
                <a16:creationId xmlns:a16="http://schemas.microsoft.com/office/drawing/2014/main" id="{826A70AE-43DB-4C9E-B0FE-4DBD3E47F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04338" y="2175832"/>
            <a:ext cx="501775" cy="68049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3372486" y="2484540"/>
            <a:ext cx="4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웹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4228150" y="2519130"/>
            <a:ext cx="71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DNS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5291991" y="2537434"/>
            <a:ext cx="758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DNS</a:t>
            </a:r>
            <a:endParaRPr lang="ko-KR" altLang="en-US" sz="1000" dirty="0"/>
          </a:p>
        </p:txBody>
      </p:sp>
      <p:cxnSp>
        <p:nvCxnSpPr>
          <p:cNvPr id="81" name="꺾인 연결선 80"/>
          <p:cNvCxnSpPr/>
          <p:nvPr/>
        </p:nvCxnSpPr>
        <p:spPr>
          <a:xfrm rot="5400000">
            <a:off x="8609029" y="5416688"/>
            <a:ext cx="2091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>
            <a:off x="7096912" y="3530247"/>
            <a:ext cx="347448" cy="2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그림 103">
            <a:extLst>
              <a:ext uri="{FF2B5EF4-FFF2-40B4-BE49-F238E27FC236}">
                <a16:creationId xmlns:a16="http://schemas.microsoft.com/office/drawing/2014/main" id="{59450995-E08A-43C2-A91A-76184B200BE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08870" y="3083776"/>
            <a:ext cx="487841" cy="748468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69F4C13B-C255-48CF-BEF7-D72DC7708C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34473" y="2139271"/>
            <a:ext cx="501775" cy="68049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69F4C13B-C255-48CF-BEF7-D72DC7708C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75416" y="1314869"/>
            <a:ext cx="501775" cy="680490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69F4C13B-C255-48CF-BEF7-D72DC7708C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09555" y="3020667"/>
            <a:ext cx="501775" cy="680490"/>
          </a:xfrm>
          <a:prstGeom prst="rect">
            <a:avLst/>
          </a:prstGeom>
        </p:spPr>
      </p:pic>
      <p:cxnSp>
        <p:nvCxnSpPr>
          <p:cNvPr id="136" name="직선 화살표 연결선 135"/>
          <p:cNvCxnSpPr/>
          <p:nvPr/>
        </p:nvCxnSpPr>
        <p:spPr>
          <a:xfrm flipH="1" flipV="1">
            <a:off x="9060442" y="3814313"/>
            <a:ext cx="34139" cy="154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flipV="1">
            <a:off x="9836174" y="3902063"/>
            <a:ext cx="0" cy="141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flipH="1" flipV="1">
            <a:off x="10766612" y="3926541"/>
            <a:ext cx="44823" cy="145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V="1">
            <a:off x="11416623" y="3902063"/>
            <a:ext cx="0" cy="141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 143"/>
          <p:cNvCxnSpPr/>
          <p:nvPr/>
        </p:nvCxnSpPr>
        <p:spPr>
          <a:xfrm rot="16200000" flipV="1">
            <a:off x="7330583" y="2718476"/>
            <a:ext cx="2696144" cy="763579"/>
          </a:xfrm>
          <a:prstGeom prst="bentConnector3">
            <a:avLst>
              <a:gd name="adj1" fmla="val 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>
            <a:off x="8290385" y="1752194"/>
            <a:ext cx="422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>
            <a:off x="8290385" y="2714154"/>
            <a:ext cx="422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>
            <a:off x="9389024" y="1903754"/>
            <a:ext cx="190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/>
          <p:nvPr/>
        </p:nvCxnSpPr>
        <p:spPr>
          <a:xfrm rot="16200000" flipV="1">
            <a:off x="8344505" y="2981155"/>
            <a:ext cx="2544584" cy="389782"/>
          </a:xfrm>
          <a:prstGeom prst="bentConnector3">
            <a:avLst>
              <a:gd name="adj1" fmla="val 1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9421680" y="2572202"/>
            <a:ext cx="190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/>
          <p:nvPr/>
        </p:nvCxnSpPr>
        <p:spPr>
          <a:xfrm rot="16200000" flipV="1">
            <a:off x="9005413" y="2869895"/>
            <a:ext cx="2871899" cy="636494"/>
          </a:xfrm>
          <a:prstGeom prst="bentConnector3">
            <a:avLst>
              <a:gd name="adj1" fmla="val -2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endCxn id="25" idx="1"/>
          </p:cNvCxnSpPr>
          <p:nvPr/>
        </p:nvCxnSpPr>
        <p:spPr>
          <a:xfrm>
            <a:off x="10131712" y="1752192"/>
            <a:ext cx="254057" cy="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>
            <a:off x="10131712" y="2614164"/>
            <a:ext cx="254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8" idx="0"/>
          </p:cNvCxnSpPr>
          <p:nvPr/>
        </p:nvCxnSpPr>
        <p:spPr>
          <a:xfrm rot="5400000" flipH="1" flipV="1">
            <a:off x="3190082" y="-260876"/>
            <a:ext cx="2779988" cy="4437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endCxn id="4" idx="0"/>
          </p:cNvCxnSpPr>
          <p:nvPr/>
        </p:nvCxnSpPr>
        <p:spPr>
          <a:xfrm>
            <a:off x="6785081" y="531553"/>
            <a:ext cx="13553" cy="255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3698247" y="219003"/>
            <a:ext cx="190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메일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보안통신</a:t>
            </a:r>
            <a:endParaRPr lang="ko-KR" altLang="en-US" dirty="0"/>
          </a:p>
        </p:txBody>
      </p:sp>
      <p:cxnSp>
        <p:nvCxnSpPr>
          <p:cNvPr id="173" name="꺾인 연결선 172"/>
          <p:cNvCxnSpPr>
            <a:stCxn id="8" idx="2"/>
          </p:cNvCxnSpPr>
          <p:nvPr/>
        </p:nvCxnSpPr>
        <p:spPr>
          <a:xfrm rot="16200000" flipH="1">
            <a:off x="3509088" y="2609680"/>
            <a:ext cx="2420688" cy="4715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V="1">
            <a:off x="7025914" y="3902063"/>
            <a:ext cx="0" cy="227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3748638" y="5783568"/>
            <a:ext cx="197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메일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인터넷</a:t>
            </a:r>
            <a:endParaRPr lang="ko-KR" alt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11222197" y="2828589"/>
            <a:ext cx="706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메일</a:t>
            </a:r>
            <a:endParaRPr lang="ko-KR" altLang="en-US" sz="1000" dirty="0"/>
          </a:p>
        </p:txBody>
      </p:sp>
      <p:sp>
        <p:nvSpPr>
          <p:cNvPr id="181" name="TextBox 180"/>
          <p:cNvSpPr txBox="1"/>
          <p:nvPr/>
        </p:nvSpPr>
        <p:spPr>
          <a:xfrm>
            <a:off x="10357728" y="3701157"/>
            <a:ext cx="523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인증</a:t>
            </a:r>
            <a:endParaRPr lang="ko-KR" altLang="en-US" sz="1000" dirty="0"/>
          </a:p>
        </p:txBody>
      </p:sp>
      <p:sp>
        <p:nvSpPr>
          <p:cNvPr id="182" name="TextBox 181"/>
          <p:cNvSpPr txBox="1"/>
          <p:nvPr/>
        </p:nvSpPr>
        <p:spPr>
          <a:xfrm>
            <a:off x="11017624" y="1586753"/>
            <a:ext cx="579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DHCP</a:t>
            </a:r>
            <a:endParaRPr lang="ko-KR" alt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8278331" y="1288960"/>
            <a:ext cx="669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CRM</a:t>
            </a:r>
            <a:r>
              <a:rPr lang="ko-KR" altLang="en-US" sz="1000" dirty="0" smtClean="0"/>
              <a:t>웹</a:t>
            </a:r>
            <a:endParaRPr lang="ko-KR" altLang="en-US" sz="1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9439572" y="1135755"/>
            <a:ext cx="663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CRMAPI</a:t>
            </a:r>
            <a:endParaRPr lang="ko-KR" altLang="en-US" sz="1000" dirty="0"/>
          </a:p>
        </p:txBody>
      </p:sp>
      <p:sp>
        <p:nvSpPr>
          <p:cNvPr id="185" name="TextBox 184"/>
          <p:cNvSpPr txBox="1"/>
          <p:nvPr/>
        </p:nvSpPr>
        <p:spPr>
          <a:xfrm>
            <a:off x="8334601" y="1972592"/>
            <a:ext cx="921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그룹웨어웹</a:t>
            </a:r>
            <a:endParaRPr lang="ko-KR" altLang="en-US" sz="1000" dirty="0"/>
          </a:p>
        </p:txBody>
      </p:sp>
      <p:sp>
        <p:nvSpPr>
          <p:cNvPr id="186" name="TextBox 185"/>
          <p:cNvSpPr txBox="1"/>
          <p:nvPr/>
        </p:nvSpPr>
        <p:spPr>
          <a:xfrm>
            <a:off x="8375106" y="3052935"/>
            <a:ext cx="543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ERP</a:t>
            </a:r>
            <a:r>
              <a:rPr lang="ko-KR" altLang="en-US" sz="1000" dirty="0" smtClean="0"/>
              <a:t>웹</a:t>
            </a:r>
            <a:endParaRPr lang="ko-KR" altLang="en-US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9421680" y="2867230"/>
            <a:ext cx="964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그룹웨어</a:t>
            </a:r>
            <a:r>
              <a:rPr lang="en-US" altLang="ko-KR" sz="1000" dirty="0" smtClean="0"/>
              <a:t>API</a:t>
            </a:r>
            <a:endParaRPr lang="ko-KR" altLang="en-US" sz="1000" dirty="0"/>
          </a:p>
        </p:txBody>
      </p:sp>
      <p:sp>
        <p:nvSpPr>
          <p:cNvPr id="188" name="TextBox 187"/>
          <p:cNvSpPr txBox="1"/>
          <p:nvPr/>
        </p:nvSpPr>
        <p:spPr>
          <a:xfrm>
            <a:off x="9467287" y="3757647"/>
            <a:ext cx="597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ERPAPI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0984698" y="2392966"/>
            <a:ext cx="364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DB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2944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2021-12-17T06:41:48Z</dcterms:created>
  <dcterms:modified xsi:type="dcterms:W3CDTF">2021-12-17T07:36:38Z</dcterms:modified>
</cp:coreProperties>
</file>