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29B1A-2A2B-495A-96F3-2730779BD45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C7AC-9B36-476D-A2B1-FCFEE26D6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C7AC-9B36-476D-A2B1-FCFEE26D66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3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0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A0E0-46A2-4D25-ACDC-3AF4361EC82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DF2C-7426-4E29-9DCE-D3E2155C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.png"/><Relationship Id="rId51" Type="http://schemas.openxmlformats.org/officeDocument/2006/relationships/image" Target="../media/image16.png"/><Relationship Id="rId3" Type="http://schemas.openxmlformats.org/officeDocument/2006/relationships/image" Target="../media/image1.png"/><Relationship Id="rId34" Type="http://schemas.openxmlformats.org/officeDocument/2006/relationships/image" Target="../media/image2.png"/><Relationship Id="rId21" Type="http://schemas.openxmlformats.org/officeDocument/2006/relationships/image" Target="../media/image40.svg"/><Relationship Id="rId47" Type="http://schemas.openxmlformats.org/officeDocument/2006/relationships/image" Target="../media/image12.png"/><Relationship Id="rId50" Type="http://schemas.openxmlformats.org/officeDocument/2006/relationships/image" Target="../media/image15.png"/><Relationship Id="rId33" Type="http://schemas.openxmlformats.org/officeDocument/2006/relationships/image" Target="../media/image50.sv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38" Type="http://schemas.openxmlformats.org/officeDocument/2006/relationships/image" Target="../media/image6.png"/><Relationship Id="rId46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10.png"/><Relationship Id="rId36" Type="http://schemas.openxmlformats.org/officeDocument/2006/relationships/image" Target="../media/image4.png"/><Relationship Id="rId23" Type="http://schemas.openxmlformats.org/officeDocument/2006/relationships/image" Target="../media/image16.svg"/><Relationship Id="rId49" Type="http://schemas.openxmlformats.org/officeDocument/2006/relationships/image" Target="../media/image14.png"/><Relationship Id="rId19" Type="http://schemas.openxmlformats.org/officeDocument/2006/relationships/image" Target="../media/image18.svg"/><Relationship Id="rId44" Type="http://schemas.openxmlformats.org/officeDocument/2006/relationships/image" Target="NULL"/><Relationship Id="rId52" Type="http://schemas.openxmlformats.org/officeDocument/2006/relationships/image" Target="../media/image17.png"/><Relationship Id="rId35" Type="http://schemas.openxmlformats.org/officeDocument/2006/relationships/image" Target="../media/image3.png"/><Relationship Id="rId43" Type="http://schemas.openxmlformats.org/officeDocument/2006/relationships/image" Target="NULL"/><Relationship Id="rId4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>
            <a:extLst>
              <a:ext uri="{FF2B5EF4-FFF2-40B4-BE49-F238E27FC236}">
                <a16:creationId xmlns:a16="http://schemas.microsoft.com/office/drawing/2014/main" id="{80A3E843-D0B9-7C4A-B538-16628215A6E3}"/>
              </a:ext>
            </a:extLst>
          </p:cNvPr>
          <p:cNvSpPr/>
          <p:nvPr/>
        </p:nvSpPr>
        <p:spPr>
          <a:xfrm>
            <a:off x="1955640" y="675176"/>
            <a:ext cx="9922767" cy="5725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44">
            <a:extLst>
              <a:ext uri="{FF2B5EF4-FFF2-40B4-BE49-F238E27FC236}">
                <a16:creationId xmlns:a16="http://schemas.microsoft.com/office/drawing/2014/main" id="{B6059C54-605A-6B49-8B12-1A3674B91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955641" y="675176"/>
            <a:ext cx="381000" cy="38100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509874" y="1308222"/>
            <a:ext cx="9104763" cy="479363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Seoul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509398" y="1301730"/>
            <a:ext cx="381000" cy="38100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291999" y="2254375"/>
            <a:ext cx="2381573" cy="27396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Web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10.0.0.0/23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92000" y="2255964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174888" y="2266130"/>
            <a:ext cx="2339569" cy="2727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WAS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4889" y="2267719"/>
            <a:ext cx="381000" cy="38100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61324" y="3132158"/>
            <a:ext cx="2066326" cy="11414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6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66087" y="3133747"/>
            <a:ext cx="297517" cy="297517"/>
          </a:xfrm>
          <a:prstGeom prst="rect">
            <a:avLst/>
          </a:prstGeom>
        </p:spPr>
      </p:pic>
      <p:sp>
        <p:nvSpPr>
          <p:cNvPr id="17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530953" y="3049681"/>
            <a:ext cx="1962871" cy="10969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10.0.0.0/24</a:t>
            </a:r>
            <a:endParaRPr lang="en-US" sz="1100" dirty="0" smtClean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31589" y="3051270"/>
            <a:ext cx="317386" cy="317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37800" y="3175334"/>
            <a:ext cx="469433" cy="469433"/>
          </a:xfrm>
          <a:prstGeom prst="rect">
            <a:avLst/>
          </a:prstGeom>
        </p:spPr>
      </p:pic>
      <p:pic>
        <p:nvPicPr>
          <p:cNvPr id="2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3" y="1327552"/>
            <a:ext cx="591087" cy="5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80" y="3175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49" y="3111708"/>
            <a:ext cx="231640" cy="2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293" y="3191507"/>
            <a:ext cx="231640" cy="2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07233" y="3403934"/>
            <a:ext cx="495347" cy="61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8778227" y="2266129"/>
            <a:ext cx="2323882" cy="2727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DB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10.0.4.0/23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8778227" y="2267718"/>
            <a:ext cx="381000" cy="381000"/>
          </a:xfrm>
          <a:prstGeom prst="rect">
            <a:avLst/>
          </a:prstGeom>
        </p:spPr>
      </p:pic>
      <p:sp>
        <p:nvSpPr>
          <p:cNvPr id="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081707" y="3168571"/>
            <a:ext cx="1863384" cy="5912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9067938" y="3178835"/>
            <a:ext cx="311039" cy="311039"/>
          </a:xfrm>
          <a:prstGeom prst="rect">
            <a:avLst/>
          </a:prstGeom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82" y="3772193"/>
            <a:ext cx="231640" cy="2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259" y="1327552"/>
            <a:ext cx="591087" cy="5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/>
          <a:srcRect/>
          <a:stretch/>
        </p:blipFill>
        <p:spPr bwMode="auto">
          <a:xfrm>
            <a:off x="10925464" y="1327552"/>
            <a:ext cx="591087" cy="5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15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/>
          <p:nvPr/>
        </p:nvCxnSpPr>
        <p:spPr>
          <a:xfrm flipV="1">
            <a:off x="4451806" y="4994029"/>
            <a:ext cx="0" cy="53855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69609" y="2788301"/>
            <a:ext cx="2158041" cy="182313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484273" y="2788301"/>
            <a:ext cx="2049107" cy="190678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016159" y="2988220"/>
            <a:ext cx="1996089" cy="128535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484553" y="3449603"/>
            <a:ext cx="1527700" cy="510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5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3381" y="3469657"/>
            <a:ext cx="215195" cy="215195"/>
          </a:xfrm>
          <a:prstGeom prst="rect">
            <a:avLst/>
          </a:prstGeom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058357" y="3711067"/>
            <a:ext cx="1863384" cy="5912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10.0.5.0/24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9063119" y="3712655"/>
            <a:ext cx="320678" cy="320678"/>
          </a:xfrm>
          <a:prstGeom prst="rect">
            <a:avLst/>
          </a:prstGeom>
        </p:spPr>
      </p:pic>
      <p:pic>
        <p:nvPicPr>
          <p:cNvPr id="5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508" y="3498622"/>
            <a:ext cx="301185" cy="26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/>
          <p:nvPr/>
        </p:nvCxnSpPr>
        <p:spPr>
          <a:xfrm flipV="1">
            <a:off x="2890398" y="1902691"/>
            <a:ext cx="0" cy="93131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3614606" y="1173645"/>
            <a:ext cx="347815" cy="181364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rot="5400000" flipH="1">
            <a:off x="5856964" y="1379394"/>
            <a:ext cx="365580" cy="14078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5" name="Graphic 26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71" y="3202665"/>
            <a:ext cx="209324" cy="20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Freeform 37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6200000" flipH="1" flipV="1">
            <a:off x="6980990" y="2473646"/>
            <a:ext cx="538555" cy="55793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559780" y="3151441"/>
            <a:ext cx="1219691" cy="2524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15" y="2823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15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/>
          <p:nvPr/>
        </p:nvCxnSpPr>
        <p:spPr>
          <a:xfrm flipV="1">
            <a:off x="5335809" y="1900550"/>
            <a:ext cx="0" cy="3538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3610838" y="3405371"/>
            <a:ext cx="1527700" cy="510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3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19666" y="3425425"/>
            <a:ext cx="215195" cy="215195"/>
          </a:xfrm>
          <a:prstGeom prst="rect">
            <a:avLst/>
          </a:prstGeom>
        </p:spPr>
      </p:pic>
      <p:pic>
        <p:nvPicPr>
          <p:cNvPr id="7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93" y="3454390"/>
            <a:ext cx="301185" cy="26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6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2" y="3137579"/>
            <a:ext cx="209324" cy="20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650" y="1301730"/>
            <a:ext cx="624897" cy="62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36" y="3358534"/>
            <a:ext cx="338087" cy="33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564" y="3139147"/>
            <a:ext cx="231640" cy="2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525913" y="4089114"/>
            <a:ext cx="1962871" cy="5446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sz="1100" dirty="0" smtClean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18643" y="4114653"/>
            <a:ext cx="329105" cy="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</Words>
  <Application>Microsoft Office PowerPoint</Application>
  <PresentationFormat>와이드스크린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2021-12-08T05:10:57Z</dcterms:created>
  <dcterms:modified xsi:type="dcterms:W3CDTF">2021-12-30T00:56:00Z</dcterms:modified>
</cp:coreProperties>
</file>