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71C74-E2F2-436D-8721-D9418456F41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18B0AA4-3110-49AF-A053-938ACF2B3519}">
      <dgm:prSet phldrT="[텍스트]"/>
      <dgm:spPr/>
      <dgm:t>
        <a:bodyPr/>
        <a:lstStyle/>
        <a:p>
          <a:pPr latinLnBrk="1"/>
          <a:r>
            <a:rPr lang="ko-KR" altLang="en-US" dirty="0" smtClean="0"/>
            <a:t>임원</a:t>
          </a:r>
          <a:endParaRPr lang="ko-KR" altLang="en-US" dirty="0"/>
        </a:p>
      </dgm:t>
    </dgm:pt>
    <dgm:pt modelId="{9971854F-9AE8-4C7F-8DF7-2E49220725B1}" type="parTrans" cxnId="{EC8555D8-DDCF-4822-9BFD-428CF9C9040C}">
      <dgm:prSet/>
      <dgm:spPr/>
      <dgm:t>
        <a:bodyPr/>
        <a:lstStyle/>
        <a:p>
          <a:pPr latinLnBrk="1"/>
          <a:endParaRPr lang="ko-KR" altLang="en-US"/>
        </a:p>
      </dgm:t>
    </dgm:pt>
    <dgm:pt modelId="{3F389A00-03A7-443D-9BFD-86BDBB7881A4}" type="sibTrans" cxnId="{EC8555D8-DDCF-4822-9BFD-428CF9C9040C}">
      <dgm:prSet/>
      <dgm:spPr/>
      <dgm:t>
        <a:bodyPr/>
        <a:lstStyle/>
        <a:p>
          <a:pPr latinLnBrk="1"/>
          <a:endParaRPr lang="ko-KR" altLang="en-US"/>
        </a:p>
      </dgm:t>
    </dgm:pt>
    <dgm:pt modelId="{87B4273E-8037-4A4B-B0B2-1A912B6C87E1}">
      <dgm:prSet phldrT="[텍스트]"/>
      <dgm:spPr/>
      <dgm:t>
        <a:bodyPr/>
        <a:lstStyle/>
        <a:p>
          <a:pPr latinLnBrk="1"/>
          <a:r>
            <a:rPr lang="ko-KR" altLang="en-US" dirty="0" smtClean="0"/>
            <a:t>개발</a:t>
          </a:r>
          <a:endParaRPr lang="ko-KR" altLang="en-US" dirty="0"/>
        </a:p>
      </dgm:t>
    </dgm:pt>
    <dgm:pt modelId="{98997915-B8AD-4517-BDD4-D20CC3C8B119}" type="parTrans" cxnId="{8A3782CF-67E9-47EC-8DA2-87CE93C752FE}">
      <dgm:prSet/>
      <dgm:spPr/>
      <dgm:t>
        <a:bodyPr/>
        <a:lstStyle/>
        <a:p>
          <a:pPr latinLnBrk="1"/>
          <a:endParaRPr lang="ko-KR" altLang="en-US"/>
        </a:p>
      </dgm:t>
    </dgm:pt>
    <dgm:pt modelId="{1E6C0B9A-9977-494D-8BFF-2910F0627232}" type="sibTrans" cxnId="{8A3782CF-67E9-47EC-8DA2-87CE93C752FE}">
      <dgm:prSet/>
      <dgm:spPr/>
      <dgm:t>
        <a:bodyPr/>
        <a:lstStyle/>
        <a:p>
          <a:pPr latinLnBrk="1"/>
          <a:endParaRPr lang="ko-KR" altLang="en-US"/>
        </a:p>
      </dgm:t>
    </dgm:pt>
    <dgm:pt modelId="{E1C9C07D-77BB-49D2-8D36-56912240811C}">
      <dgm:prSet phldrT="[텍스트]"/>
      <dgm:spPr/>
      <dgm:t>
        <a:bodyPr/>
        <a:lstStyle/>
        <a:p>
          <a:pPr latinLnBrk="1"/>
          <a:r>
            <a:rPr lang="ko-KR" altLang="en-US" dirty="0" smtClean="0"/>
            <a:t>엔지니어</a:t>
          </a:r>
          <a:endParaRPr lang="ko-KR" altLang="en-US" dirty="0"/>
        </a:p>
      </dgm:t>
    </dgm:pt>
    <dgm:pt modelId="{FCC0F088-E214-437E-BE85-74DCFF135346}" type="parTrans" cxnId="{2E368E17-697A-4FAB-87F2-7E6CB78D943C}">
      <dgm:prSet/>
      <dgm:spPr/>
      <dgm:t>
        <a:bodyPr/>
        <a:lstStyle/>
        <a:p>
          <a:pPr latinLnBrk="1"/>
          <a:endParaRPr lang="ko-KR" altLang="en-US"/>
        </a:p>
      </dgm:t>
    </dgm:pt>
    <dgm:pt modelId="{2F4E45D3-022C-45B2-9ECB-90B6FCD9835C}" type="sibTrans" cxnId="{2E368E17-697A-4FAB-87F2-7E6CB78D943C}">
      <dgm:prSet/>
      <dgm:spPr/>
      <dgm:t>
        <a:bodyPr/>
        <a:lstStyle/>
        <a:p>
          <a:pPr latinLnBrk="1"/>
          <a:endParaRPr lang="ko-KR" altLang="en-US"/>
        </a:p>
      </dgm:t>
    </dgm:pt>
    <dgm:pt modelId="{F62307E7-18D1-4600-89A5-01F68B30E52F}">
      <dgm:prSet phldrT="[텍스트]"/>
      <dgm:spPr/>
      <dgm:t>
        <a:bodyPr/>
        <a:lstStyle/>
        <a:p>
          <a:pPr latinLnBrk="1"/>
          <a:r>
            <a:rPr lang="ko-KR" altLang="en-US" dirty="0" smtClean="0"/>
            <a:t>보안</a:t>
          </a:r>
          <a:endParaRPr lang="ko-KR" altLang="en-US" dirty="0"/>
        </a:p>
      </dgm:t>
    </dgm:pt>
    <dgm:pt modelId="{63481FEA-0DF7-4975-BB83-CBD6930EA354}" type="parTrans" cxnId="{BFABF1AD-6903-4716-A106-202CD7024650}">
      <dgm:prSet/>
      <dgm:spPr/>
      <dgm:t>
        <a:bodyPr/>
        <a:lstStyle/>
        <a:p>
          <a:pPr latinLnBrk="1"/>
          <a:endParaRPr lang="ko-KR" altLang="en-US"/>
        </a:p>
      </dgm:t>
    </dgm:pt>
    <dgm:pt modelId="{BC23CAAC-F17F-4C98-9058-9CA7D543EB32}" type="sibTrans" cxnId="{BFABF1AD-6903-4716-A106-202CD7024650}">
      <dgm:prSet/>
      <dgm:spPr/>
      <dgm:t>
        <a:bodyPr/>
        <a:lstStyle/>
        <a:p>
          <a:pPr latinLnBrk="1"/>
          <a:endParaRPr lang="ko-KR" altLang="en-US"/>
        </a:p>
      </dgm:t>
    </dgm:pt>
    <dgm:pt modelId="{8BAD37C7-E214-45BC-A622-12E5080EA07F}">
      <dgm:prSet/>
      <dgm:spPr/>
      <dgm:t>
        <a:bodyPr/>
        <a:lstStyle/>
        <a:p>
          <a:pPr latinLnBrk="1"/>
          <a:r>
            <a:rPr lang="ko-KR" altLang="en-US" dirty="0" smtClean="0"/>
            <a:t>웹 개발</a:t>
          </a:r>
          <a:endParaRPr lang="ko-KR" altLang="en-US" dirty="0"/>
        </a:p>
      </dgm:t>
    </dgm:pt>
    <dgm:pt modelId="{3877AB79-3D3F-419A-8E38-11EABB3B6A53}" type="parTrans" cxnId="{D4912522-C18A-400C-9E29-37CB2E153C1F}">
      <dgm:prSet/>
      <dgm:spPr/>
      <dgm:t>
        <a:bodyPr/>
        <a:lstStyle/>
        <a:p>
          <a:pPr latinLnBrk="1"/>
          <a:endParaRPr lang="ko-KR" altLang="en-US"/>
        </a:p>
      </dgm:t>
    </dgm:pt>
    <dgm:pt modelId="{A0415CBB-7AEF-4598-B337-F998C7FFC5D6}" type="sibTrans" cxnId="{D4912522-C18A-400C-9E29-37CB2E153C1F}">
      <dgm:prSet/>
      <dgm:spPr/>
      <dgm:t>
        <a:bodyPr/>
        <a:lstStyle/>
        <a:p>
          <a:pPr latinLnBrk="1"/>
          <a:endParaRPr lang="ko-KR" altLang="en-US"/>
        </a:p>
      </dgm:t>
    </dgm:pt>
    <dgm:pt modelId="{7AE3C37A-F7EA-4EA0-8838-4F1E2C675049}">
      <dgm:prSet/>
      <dgm:spPr/>
      <dgm:t>
        <a:bodyPr/>
        <a:lstStyle/>
        <a:p>
          <a:pPr latinLnBrk="1"/>
          <a:r>
            <a:rPr lang="en-US" altLang="ko-KR" dirty="0" smtClean="0"/>
            <a:t>WAS </a:t>
          </a:r>
          <a:r>
            <a:rPr lang="ko-KR" altLang="en-US" dirty="0" smtClean="0"/>
            <a:t>개발</a:t>
          </a:r>
          <a:endParaRPr lang="ko-KR" altLang="en-US" dirty="0"/>
        </a:p>
      </dgm:t>
    </dgm:pt>
    <dgm:pt modelId="{E5E511E8-624E-4BE7-8A22-4FAEEE85EBB4}" type="parTrans" cxnId="{E2D20F56-5379-491A-B9F0-592F12DC1276}">
      <dgm:prSet/>
      <dgm:spPr/>
      <dgm:t>
        <a:bodyPr/>
        <a:lstStyle/>
        <a:p>
          <a:pPr latinLnBrk="1"/>
          <a:endParaRPr lang="ko-KR" altLang="en-US"/>
        </a:p>
      </dgm:t>
    </dgm:pt>
    <dgm:pt modelId="{847D9E28-D475-4669-8CC2-2BB0D0648855}" type="sibTrans" cxnId="{E2D20F56-5379-491A-B9F0-592F12DC1276}">
      <dgm:prSet/>
      <dgm:spPr/>
      <dgm:t>
        <a:bodyPr/>
        <a:lstStyle/>
        <a:p>
          <a:pPr latinLnBrk="1"/>
          <a:endParaRPr lang="ko-KR" altLang="en-US"/>
        </a:p>
      </dgm:t>
    </dgm:pt>
    <dgm:pt modelId="{192703A8-D1E3-4493-9F49-597F595A34C4}">
      <dgm:prSet/>
      <dgm:spPr/>
      <dgm:t>
        <a:bodyPr/>
        <a:lstStyle/>
        <a:p>
          <a:pPr latinLnBrk="1"/>
          <a:r>
            <a:rPr lang="en-US" altLang="ko-KR" dirty="0" smtClean="0"/>
            <a:t>DB </a:t>
          </a:r>
          <a:r>
            <a:rPr lang="ko-KR" altLang="en-US" dirty="0" smtClean="0"/>
            <a:t>개발</a:t>
          </a:r>
          <a:endParaRPr lang="ko-KR" altLang="en-US" dirty="0"/>
        </a:p>
      </dgm:t>
    </dgm:pt>
    <dgm:pt modelId="{6557E938-2A77-4E9F-9551-F8B70D4A963D}" type="parTrans" cxnId="{A83D51A2-B35F-4027-BA5F-4910D7793961}">
      <dgm:prSet/>
      <dgm:spPr/>
      <dgm:t>
        <a:bodyPr/>
        <a:lstStyle/>
        <a:p>
          <a:pPr latinLnBrk="1"/>
          <a:endParaRPr lang="ko-KR" altLang="en-US"/>
        </a:p>
      </dgm:t>
    </dgm:pt>
    <dgm:pt modelId="{2B71785A-0F89-4F59-B451-35E25963CC30}" type="sibTrans" cxnId="{A83D51A2-B35F-4027-BA5F-4910D7793961}">
      <dgm:prSet/>
      <dgm:spPr/>
      <dgm:t>
        <a:bodyPr/>
        <a:lstStyle/>
        <a:p>
          <a:pPr latinLnBrk="1"/>
          <a:endParaRPr lang="ko-KR" altLang="en-US"/>
        </a:p>
      </dgm:t>
    </dgm:pt>
    <dgm:pt modelId="{B6B34A05-4C20-4D1E-8398-68C25D09AD82}">
      <dgm:prSet/>
      <dgm:spPr/>
      <dgm:t>
        <a:bodyPr/>
        <a:lstStyle/>
        <a:p>
          <a:pPr latinLnBrk="1"/>
          <a:r>
            <a:rPr lang="ko-KR" altLang="en-US" dirty="0" smtClean="0"/>
            <a:t>시스템</a:t>
          </a:r>
          <a:endParaRPr lang="ko-KR" altLang="en-US" dirty="0"/>
        </a:p>
      </dgm:t>
    </dgm:pt>
    <dgm:pt modelId="{A7AA1D2A-2A4C-41AC-BBAC-9B7169637D63}" type="parTrans" cxnId="{51D9619F-1B62-48CF-A246-FE1514CF1DFC}">
      <dgm:prSet/>
      <dgm:spPr/>
      <dgm:t>
        <a:bodyPr/>
        <a:lstStyle/>
        <a:p>
          <a:pPr latinLnBrk="1"/>
          <a:endParaRPr lang="ko-KR" altLang="en-US"/>
        </a:p>
      </dgm:t>
    </dgm:pt>
    <dgm:pt modelId="{FA02A2AA-D28C-4B7A-A17A-9C3D3D423FF2}" type="sibTrans" cxnId="{51D9619F-1B62-48CF-A246-FE1514CF1DFC}">
      <dgm:prSet/>
      <dgm:spPr/>
      <dgm:t>
        <a:bodyPr/>
        <a:lstStyle/>
        <a:p>
          <a:pPr latinLnBrk="1"/>
          <a:endParaRPr lang="ko-KR" altLang="en-US"/>
        </a:p>
      </dgm:t>
    </dgm:pt>
    <dgm:pt modelId="{ECA97A41-F684-41F0-95A2-585A9EBAF81B}">
      <dgm:prSet/>
      <dgm:spPr/>
      <dgm:t>
        <a:bodyPr/>
        <a:lstStyle/>
        <a:p>
          <a:pPr latinLnBrk="1"/>
          <a:r>
            <a:rPr lang="ko-KR" altLang="en-US" dirty="0" smtClean="0"/>
            <a:t>네트워크</a:t>
          </a:r>
          <a:endParaRPr lang="ko-KR" altLang="en-US" dirty="0"/>
        </a:p>
      </dgm:t>
    </dgm:pt>
    <dgm:pt modelId="{431FA597-6B36-45FE-BA59-0D8145C8AF84}" type="parTrans" cxnId="{176853CF-E5F7-4EB4-AD52-E0E2FB5BD508}">
      <dgm:prSet/>
      <dgm:spPr/>
      <dgm:t>
        <a:bodyPr/>
        <a:lstStyle/>
        <a:p>
          <a:pPr latinLnBrk="1"/>
          <a:endParaRPr lang="ko-KR" altLang="en-US"/>
        </a:p>
      </dgm:t>
    </dgm:pt>
    <dgm:pt modelId="{A1E44251-25C6-4154-BC08-E94E28ADBA2E}" type="sibTrans" cxnId="{176853CF-E5F7-4EB4-AD52-E0E2FB5BD508}">
      <dgm:prSet/>
      <dgm:spPr/>
      <dgm:t>
        <a:bodyPr/>
        <a:lstStyle/>
        <a:p>
          <a:pPr latinLnBrk="1"/>
          <a:endParaRPr lang="ko-KR" altLang="en-US"/>
        </a:p>
      </dgm:t>
    </dgm:pt>
    <dgm:pt modelId="{ADDE19D6-02E2-4396-8CD9-BC078896F915}">
      <dgm:prSet/>
      <dgm:spPr/>
      <dgm:t>
        <a:bodyPr/>
        <a:lstStyle/>
        <a:p>
          <a:pPr latinLnBrk="1"/>
          <a:r>
            <a:rPr lang="ko-KR" altLang="en-US" dirty="0" smtClean="0"/>
            <a:t>총책임자</a:t>
          </a:r>
          <a:endParaRPr lang="ko-KR" altLang="en-US" dirty="0"/>
        </a:p>
      </dgm:t>
    </dgm:pt>
    <dgm:pt modelId="{9473C917-962B-4F4B-9BA1-34D22AE22A8A}" type="parTrans" cxnId="{C02FCF27-A202-4CF0-817C-4FA56F1C425F}">
      <dgm:prSet/>
      <dgm:spPr/>
      <dgm:t>
        <a:bodyPr/>
        <a:lstStyle/>
        <a:p>
          <a:pPr latinLnBrk="1"/>
          <a:endParaRPr lang="ko-KR" altLang="en-US"/>
        </a:p>
      </dgm:t>
    </dgm:pt>
    <dgm:pt modelId="{C1081305-B0D8-4B9A-B869-6184CDCCFBF1}" type="sibTrans" cxnId="{C02FCF27-A202-4CF0-817C-4FA56F1C425F}">
      <dgm:prSet/>
      <dgm:spPr/>
      <dgm:t>
        <a:bodyPr/>
        <a:lstStyle/>
        <a:p>
          <a:pPr latinLnBrk="1"/>
          <a:endParaRPr lang="ko-KR" altLang="en-US"/>
        </a:p>
      </dgm:t>
    </dgm:pt>
    <dgm:pt modelId="{D89EBB2A-E68D-4AA7-B011-4927148DA31B}">
      <dgm:prSet/>
      <dgm:spPr/>
      <dgm:t>
        <a:bodyPr/>
        <a:lstStyle/>
        <a:p>
          <a:pPr latinLnBrk="1"/>
          <a:r>
            <a:rPr lang="en-US" altLang="ko-KR" dirty="0" smtClean="0"/>
            <a:t>Etc.</a:t>
          </a:r>
          <a:endParaRPr lang="ko-KR" altLang="en-US" dirty="0"/>
        </a:p>
      </dgm:t>
    </dgm:pt>
    <dgm:pt modelId="{7E0275E6-C2A9-4586-8769-DE29FA1866AF}" type="parTrans" cxnId="{33E25F1B-6842-47B4-B17D-F5FB09D0AAA1}">
      <dgm:prSet/>
      <dgm:spPr/>
      <dgm:t>
        <a:bodyPr/>
        <a:lstStyle/>
        <a:p>
          <a:pPr latinLnBrk="1"/>
          <a:endParaRPr lang="ko-KR" altLang="en-US"/>
        </a:p>
      </dgm:t>
    </dgm:pt>
    <dgm:pt modelId="{2D46500A-085B-4BDF-BD71-5EC3538F43E5}" type="sibTrans" cxnId="{33E25F1B-6842-47B4-B17D-F5FB09D0AAA1}">
      <dgm:prSet/>
      <dgm:spPr/>
      <dgm:t>
        <a:bodyPr/>
        <a:lstStyle/>
        <a:p>
          <a:pPr latinLnBrk="1"/>
          <a:endParaRPr lang="ko-KR" altLang="en-US"/>
        </a:p>
      </dgm:t>
    </dgm:pt>
    <dgm:pt modelId="{ABBC444E-59A7-44A4-8A62-D50732B3E114}" type="pres">
      <dgm:prSet presAssocID="{8BB71C74-E2F2-436D-8721-D9418456F4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1D61E4-608E-45C8-98FA-CB7821366889}" type="pres">
      <dgm:prSet presAssocID="{E18B0AA4-3110-49AF-A053-938ACF2B3519}" presName="hierRoot1" presStyleCnt="0">
        <dgm:presLayoutVars>
          <dgm:hierBranch val="init"/>
        </dgm:presLayoutVars>
      </dgm:prSet>
      <dgm:spPr/>
    </dgm:pt>
    <dgm:pt modelId="{46BD52D4-9AB5-45ED-9804-A91260CD1D79}" type="pres">
      <dgm:prSet presAssocID="{E18B0AA4-3110-49AF-A053-938ACF2B3519}" presName="rootComposite1" presStyleCnt="0"/>
      <dgm:spPr/>
    </dgm:pt>
    <dgm:pt modelId="{3379539F-AFBA-461C-80E5-FAE1DBCCDB50}" type="pres">
      <dgm:prSet presAssocID="{E18B0AA4-3110-49AF-A053-938ACF2B3519}" presName="rootText1" presStyleLbl="node0" presStyleIdx="0" presStyleCnt="1">
        <dgm:presLayoutVars>
          <dgm:chPref val="3"/>
        </dgm:presLayoutVars>
      </dgm:prSet>
      <dgm:spPr/>
    </dgm:pt>
    <dgm:pt modelId="{BAC512CF-3B67-4344-96EA-F9128A39B3E0}" type="pres">
      <dgm:prSet presAssocID="{E18B0AA4-3110-49AF-A053-938ACF2B3519}" presName="rootConnector1" presStyleLbl="node1" presStyleIdx="0" presStyleCnt="0"/>
      <dgm:spPr/>
    </dgm:pt>
    <dgm:pt modelId="{42CF106B-6BB4-45F8-968F-E774D58275A8}" type="pres">
      <dgm:prSet presAssocID="{E18B0AA4-3110-49AF-A053-938ACF2B3519}" presName="hierChild2" presStyleCnt="0"/>
      <dgm:spPr/>
    </dgm:pt>
    <dgm:pt modelId="{60AFF5BC-8FAC-4C6D-A854-016F7C055164}" type="pres">
      <dgm:prSet presAssocID="{98997915-B8AD-4517-BDD4-D20CC3C8B119}" presName="Name37" presStyleLbl="parChTrans1D2" presStyleIdx="0" presStyleCnt="3"/>
      <dgm:spPr/>
    </dgm:pt>
    <dgm:pt modelId="{136C95C0-7662-467A-9048-0C4D973F8E64}" type="pres">
      <dgm:prSet presAssocID="{87B4273E-8037-4A4B-B0B2-1A912B6C87E1}" presName="hierRoot2" presStyleCnt="0">
        <dgm:presLayoutVars>
          <dgm:hierBranch val="init"/>
        </dgm:presLayoutVars>
      </dgm:prSet>
      <dgm:spPr/>
    </dgm:pt>
    <dgm:pt modelId="{206234FE-F1A8-4711-AC95-B456A7214432}" type="pres">
      <dgm:prSet presAssocID="{87B4273E-8037-4A4B-B0B2-1A912B6C87E1}" presName="rootComposite" presStyleCnt="0"/>
      <dgm:spPr/>
    </dgm:pt>
    <dgm:pt modelId="{286BFC1B-EAC7-47D7-8082-BC4EAA65B8E8}" type="pres">
      <dgm:prSet presAssocID="{87B4273E-8037-4A4B-B0B2-1A912B6C87E1}" presName="rootText" presStyleLbl="node2" presStyleIdx="0" presStyleCnt="3">
        <dgm:presLayoutVars>
          <dgm:chPref val="3"/>
        </dgm:presLayoutVars>
      </dgm:prSet>
      <dgm:spPr/>
    </dgm:pt>
    <dgm:pt modelId="{F89AED94-F3C6-4419-8FB2-E5AE9AD8824E}" type="pres">
      <dgm:prSet presAssocID="{87B4273E-8037-4A4B-B0B2-1A912B6C87E1}" presName="rootConnector" presStyleLbl="node2" presStyleIdx="0" presStyleCnt="3"/>
      <dgm:spPr/>
    </dgm:pt>
    <dgm:pt modelId="{39F45211-5991-4EF7-A233-1E4163622BFD}" type="pres">
      <dgm:prSet presAssocID="{87B4273E-8037-4A4B-B0B2-1A912B6C87E1}" presName="hierChild4" presStyleCnt="0"/>
      <dgm:spPr/>
    </dgm:pt>
    <dgm:pt modelId="{05B72132-E273-4761-A6C5-9BE72683D57B}" type="pres">
      <dgm:prSet presAssocID="{3877AB79-3D3F-419A-8E38-11EABB3B6A53}" presName="Name37" presStyleLbl="parChTrans1D3" presStyleIdx="0" presStyleCnt="7"/>
      <dgm:spPr/>
    </dgm:pt>
    <dgm:pt modelId="{ED50E18B-A52C-4F74-8FD6-99C67BCA4112}" type="pres">
      <dgm:prSet presAssocID="{8BAD37C7-E214-45BC-A622-12E5080EA07F}" presName="hierRoot2" presStyleCnt="0">
        <dgm:presLayoutVars>
          <dgm:hierBranch val="init"/>
        </dgm:presLayoutVars>
      </dgm:prSet>
      <dgm:spPr/>
    </dgm:pt>
    <dgm:pt modelId="{8DECAC07-3A6A-46C8-BB1D-64F1635B3EB3}" type="pres">
      <dgm:prSet presAssocID="{8BAD37C7-E214-45BC-A622-12E5080EA07F}" presName="rootComposite" presStyleCnt="0"/>
      <dgm:spPr/>
    </dgm:pt>
    <dgm:pt modelId="{CC976B40-1863-4F2C-991E-D84D445ACCE0}" type="pres">
      <dgm:prSet presAssocID="{8BAD37C7-E214-45BC-A622-12E5080EA07F}" presName="rootText" presStyleLbl="node3" presStyleIdx="0" presStyleCnt="7">
        <dgm:presLayoutVars>
          <dgm:chPref val="3"/>
        </dgm:presLayoutVars>
      </dgm:prSet>
      <dgm:spPr/>
    </dgm:pt>
    <dgm:pt modelId="{726BE9E2-8CD4-43C4-B439-CF7D635016F9}" type="pres">
      <dgm:prSet presAssocID="{8BAD37C7-E214-45BC-A622-12E5080EA07F}" presName="rootConnector" presStyleLbl="node3" presStyleIdx="0" presStyleCnt="7"/>
      <dgm:spPr/>
    </dgm:pt>
    <dgm:pt modelId="{79967208-A9CB-4DFD-9D7B-26C03EA4AE64}" type="pres">
      <dgm:prSet presAssocID="{8BAD37C7-E214-45BC-A622-12E5080EA07F}" presName="hierChild4" presStyleCnt="0"/>
      <dgm:spPr/>
    </dgm:pt>
    <dgm:pt modelId="{A229E029-8DE2-4E89-9AA6-0F9777807D9D}" type="pres">
      <dgm:prSet presAssocID="{8BAD37C7-E214-45BC-A622-12E5080EA07F}" presName="hierChild5" presStyleCnt="0"/>
      <dgm:spPr/>
    </dgm:pt>
    <dgm:pt modelId="{397AA15F-6356-4953-B7F1-36CD2F40BE4B}" type="pres">
      <dgm:prSet presAssocID="{E5E511E8-624E-4BE7-8A22-4FAEEE85EBB4}" presName="Name37" presStyleLbl="parChTrans1D3" presStyleIdx="1" presStyleCnt="7"/>
      <dgm:spPr/>
    </dgm:pt>
    <dgm:pt modelId="{32EB30C6-60A1-4715-9E36-32EE9B2E70CB}" type="pres">
      <dgm:prSet presAssocID="{7AE3C37A-F7EA-4EA0-8838-4F1E2C675049}" presName="hierRoot2" presStyleCnt="0">
        <dgm:presLayoutVars>
          <dgm:hierBranch val="init"/>
        </dgm:presLayoutVars>
      </dgm:prSet>
      <dgm:spPr/>
    </dgm:pt>
    <dgm:pt modelId="{E74B190F-B63F-4373-BE3B-6D05052312EC}" type="pres">
      <dgm:prSet presAssocID="{7AE3C37A-F7EA-4EA0-8838-4F1E2C675049}" presName="rootComposite" presStyleCnt="0"/>
      <dgm:spPr/>
    </dgm:pt>
    <dgm:pt modelId="{7267E5AA-31A2-4958-9155-9D5B89487C9D}" type="pres">
      <dgm:prSet presAssocID="{7AE3C37A-F7EA-4EA0-8838-4F1E2C675049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17BE72-95C9-4280-8F9B-2991F7AEF064}" type="pres">
      <dgm:prSet presAssocID="{7AE3C37A-F7EA-4EA0-8838-4F1E2C675049}" presName="rootConnector" presStyleLbl="node3" presStyleIdx="1" presStyleCnt="7"/>
      <dgm:spPr/>
    </dgm:pt>
    <dgm:pt modelId="{D63E32DD-C4ED-4DBB-A4C9-4BD5AEB5D8B3}" type="pres">
      <dgm:prSet presAssocID="{7AE3C37A-F7EA-4EA0-8838-4F1E2C675049}" presName="hierChild4" presStyleCnt="0"/>
      <dgm:spPr/>
    </dgm:pt>
    <dgm:pt modelId="{B84C8DBB-1DD0-4E00-BB8B-2AE88127BBE8}" type="pres">
      <dgm:prSet presAssocID="{7AE3C37A-F7EA-4EA0-8838-4F1E2C675049}" presName="hierChild5" presStyleCnt="0"/>
      <dgm:spPr/>
    </dgm:pt>
    <dgm:pt modelId="{5B1909A2-2289-44BD-9171-22037F19185C}" type="pres">
      <dgm:prSet presAssocID="{6557E938-2A77-4E9F-9551-F8B70D4A963D}" presName="Name37" presStyleLbl="parChTrans1D3" presStyleIdx="2" presStyleCnt="7"/>
      <dgm:spPr/>
    </dgm:pt>
    <dgm:pt modelId="{553B04EB-4926-4294-9020-8561DBA5A2EF}" type="pres">
      <dgm:prSet presAssocID="{192703A8-D1E3-4493-9F49-597F595A34C4}" presName="hierRoot2" presStyleCnt="0">
        <dgm:presLayoutVars>
          <dgm:hierBranch val="init"/>
        </dgm:presLayoutVars>
      </dgm:prSet>
      <dgm:spPr/>
    </dgm:pt>
    <dgm:pt modelId="{C1398DCE-BE05-430B-8A2D-DC24FD63F253}" type="pres">
      <dgm:prSet presAssocID="{192703A8-D1E3-4493-9F49-597F595A34C4}" presName="rootComposite" presStyleCnt="0"/>
      <dgm:spPr/>
    </dgm:pt>
    <dgm:pt modelId="{F2AA5F06-9A86-40ED-A209-DBAE094438B9}" type="pres">
      <dgm:prSet presAssocID="{192703A8-D1E3-4493-9F49-597F595A34C4}" presName="rootText" presStyleLbl="node3" presStyleIdx="2" presStyleCnt="7">
        <dgm:presLayoutVars>
          <dgm:chPref val="3"/>
        </dgm:presLayoutVars>
      </dgm:prSet>
      <dgm:spPr/>
    </dgm:pt>
    <dgm:pt modelId="{1EE0187D-D8B0-4EF8-B2D1-3DCA4AEA009C}" type="pres">
      <dgm:prSet presAssocID="{192703A8-D1E3-4493-9F49-597F595A34C4}" presName="rootConnector" presStyleLbl="node3" presStyleIdx="2" presStyleCnt="7"/>
      <dgm:spPr/>
    </dgm:pt>
    <dgm:pt modelId="{77B241A7-0DB2-4D9E-A319-FCFB277AF211}" type="pres">
      <dgm:prSet presAssocID="{192703A8-D1E3-4493-9F49-597F595A34C4}" presName="hierChild4" presStyleCnt="0"/>
      <dgm:spPr/>
    </dgm:pt>
    <dgm:pt modelId="{28A67E25-5B08-4CC9-9A09-2105178DA8DA}" type="pres">
      <dgm:prSet presAssocID="{192703A8-D1E3-4493-9F49-597F595A34C4}" presName="hierChild5" presStyleCnt="0"/>
      <dgm:spPr/>
    </dgm:pt>
    <dgm:pt modelId="{7067C9C2-FDCA-402F-9A25-25B07DF35FDF}" type="pres">
      <dgm:prSet presAssocID="{87B4273E-8037-4A4B-B0B2-1A912B6C87E1}" presName="hierChild5" presStyleCnt="0"/>
      <dgm:spPr/>
    </dgm:pt>
    <dgm:pt modelId="{966ADBE9-8FD9-4354-A60B-69E1E384E59F}" type="pres">
      <dgm:prSet presAssocID="{FCC0F088-E214-437E-BE85-74DCFF135346}" presName="Name37" presStyleLbl="parChTrans1D2" presStyleIdx="1" presStyleCnt="3"/>
      <dgm:spPr/>
    </dgm:pt>
    <dgm:pt modelId="{C833BEA6-1F15-4301-9975-2D46DE80F96B}" type="pres">
      <dgm:prSet presAssocID="{E1C9C07D-77BB-49D2-8D36-56912240811C}" presName="hierRoot2" presStyleCnt="0">
        <dgm:presLayoutVars>
          <dgm:hierBranch val="init"/>
        </dgm:presLayoutVars>
      </dgm:prSet>
      <dgm:spPr/>
    </dgm:pt>
    <dgm:pt modelId="{38306818-8B9A-48DD-B29F-A643BC16DA4F}" type="pres">
      <dgm:prSet presAssocID="{E1C9C07D-77BB-49D2-8D36-56912240811C}" presName="rootComposite" presStyleCnt="0"/>
      <dgm:spPr/>
    </dgm:pt>
    <dgm:pt modelId="{4FA55992-73F3-4381-AE87-28C5EA1B5306}" type="pres">
      <dgm:prSet presAssocID="{E1C9C07D-77BB-49D2-8D36-56912240811C}" presName="rootText" presStyleLbl="node2" presStyleIdx="1" presStyleCnt="3">
        <dgm:presLayoutVars>
          <dgm:chPref val="3"/>
        </dgm:presLayoutVars>
      </dgm:prSet>
      <dgm:spPr/>
    </dgm:pt>
    <dgm:pt modelId="{14C27FAC-27A4-42D4-B341-6C491B018DE3}" type="pres">
      <dgm:prSet presAssocID="{E1C9C07D-77BB-49D2-8D36-56912240811C}" presName="rootConnector" presStyleLbl="node2" presStyleIdx="1" presStyleCnt="3"/>
      <dgm:spPr/>
    </dgm:pt>
    <dgm:pt modelId="{20CA3EA9-1438-4529-A5C7-78982C8A3F3F}" type="pres">
      <dgm:prSet presAssocID="{E1C9C07D-77BB-49D2-8D36-56912240811C}" presName="hierChild4" presStyleCnt="0"/>
      <dgm:spPr/>
    </dgm:pt>
    <dgm:pt modelId="{1C81898C-56F0-4D64-8BE1-7C8E55BD1D2E}" type="pres">
      <dgm:prSet presAssocID="{A7AA1D2A-2A4C-41AC-BBAC-9B7169637D63}" presName="Name37" presStyleLbl="parChTrans1D3" presStyleIdx="3" presStyleCnt="7"/>
      <dgm:spPr/>
    </dgm:pt>
    <dgm:pt modelId="{04E5000C-F9FA-4FEE-9979-AD51F8D5F94B}" type="pres">
      <dgm:prSet presAssocID="{B6B34A05-4C20-4D1E-8398-68C25D09AD82}" presName="hierRoot2" presStyleCnt="0">
        <dgm:presLayoutVars>
          <dgm:hierBranch val="init"/>
        </dgm:presLayoutVars>
      </dgm:prSet>
      <dgm:spPr/>
    </dgm:pt>
    <dgm:pt modelId="{3F266DA7-F06D-4666-890C-EA050E429FDF}" type="pres">
      <dgm:prSet presAssocID="{B6B34A05-4C20-4D1E-8398-68C25D09AD82}" presName="rootComposite" presStyleCnt="0"/>
      <dgm:spPr/>
    </dgm:pt>
    <dgm:pt modelId="{C5B42797-B548-4042-BFE8-6F2772D66B57}" type="pres">
      <dgm:prSet presAssocID="{B6B34A05-4C20-4D1E-8398-68C25D09AD82}" presName="rootText" presStyleLbl="node3" presStyleIdx="3" presStyleCnt="7">
        <dgm:presLayoutVars>
          <dgm:chPref val="3"/>
        </dgm:presLayoutVars>
      </dgm:prSet>
      <dgm:spPr/>
    </dgm:pt>
    <dgm:pt modelId="{2E04AB8E-C20D-48F7-B99C-14E90FB18A24}" type="pres">
      <dgm:prSet presAssocID="{B6B34A05-4C20-4D1E-8398-68C25D09AD82}" presName="rootConnector" presStyleLbl="node3" presStyleIdx="3" presStyleCnt="7"/>
      <dgm:spPr/>
    </dgm:pt>
    <dgm:pt modelId="{EB969C88-E5F9-4861-96B1-2E66C3D60E25}" type="pres">
      <dgm:prSet presAssocID="{B6B34A05-4C20-4D1E-8398-68C25D09AD82}" presName="hierChild4" presStyleCnt="0"/>
      <dgm:spPr/>
    </dgm:pt>
    <dgm:pt modelId="{33EB033C-62DE-4104-9AC7-BC06F95A5306}" type="pres">
      <dgm:prSet presAssocID="{B6B34A05-4C20-4D1E-8398-68C25D09AD82}" presName="hierChild5" presStyleCnt="0"/>
      <dgm:spPr/>
    </dgm:pt>
    <dgm:pt modelId="{0317ACAD-4F11-40FF-80A9-D51AEBA69BA3}" type="pres">
      <dgm:prSet presAssocID="{431FA597-6B36-45FE-BA59-0D8145C8AF84}" presName="Name37" presStyleLbl="parChTrans1D3" presStyleIdx="4" presStyleCnt="7"/>
      <dgm:spPr/>
    </dgm:pt>
    <dgm:pt modelId="{EAE25C34-4471-48D4-ACCF-0029103147B7}" type="pres">
      <dgm:prSet presAssocID="{ECA97A41-F684-41F0-95A2-585A9EBAF81B}" presName="hierRoot2" presStyleCnt="0">
        <dgm:presLayoutVars>
          <dgm:hierBranch val="init"/>
        </dgm:presLayoutVars>
      </dgm:prSet>
      <dgm:spPr/>
    </dgm:pt>
    <dgm:pt modelId="{0252D666-1BDE-4C77-A3C1-8ADFCA9157EC}" type="pres">
      <dgm:prSet presAssocID="{ECA97A41-F684-41F0-95A2-585A9EBAF81B}" presName="rootComposite" presStyleCnt="0"/>
      <dgm:spPr/>
    </dgm:pt>
    <dgm:pt modelId="{10F3B57F-346F-479C-9623-178C3E861298}" type="pres">
      <dgm:prSet presAssocID="{ECA97A41-F684-41F0-95A2-585A9EBAF81B}" presName="rootText" presStyleLbl="node3" presStyleIdx="4" presStyleCnt="7">
        <dgm:presLayoutVars>
          <dgm:chPref val="3"/>
        </dgm:presLayoutVars>
      </dgm:prSet>
      <dgm:spPr/>
    </dgm:pt>
    <dgm:pt modelId="{85C80061-1BA0-467A-A39E-1417C8BC7830}" type="pres">
      <dgm:prSet presAssocID="{ECA97A41-F684-41F0-95A2-585A9EBAF81B}" presName="rootConnector" presStyleLbl="node3" presStyleIdx="4" presStyleCnt="7"/>
      <dgm:spPr/>
    </dgm:pt>
    <dgm:pt modelId="{1DE9CB66-388F-4866-A0FE-376FC4115974}" type="pres">
      <dgm:prSet presAssocID="{ECA97A41-F684-41F0-95A2-585A9EBAF81B}" presName="hierChild4" presStyleCnt="0"/>
      <dgm:spPr/>
    </dgm:pt>
    <dgm:pt modelId="{0D6C822A-8182-4247-8890-A2F813A94B29}" type="pres">
      <dgm:prSet presAssocID="{ECA97A41-F684-41F0-95A2-585A9EBAF81B}" presName="hierChild5" presStyleCnt="0"/>
      <dgm:spPr/>
    </dgm:pt>
    <dgm:pt modelId="{6F16D0CB-9284-4BA7-87FD-6679A1BE1F0C}" type="pres">
      <dgm:prSet presAssocID="{E1C9C07D-77BB-49D2-8D36-56912240811C}" presName="hierChild5" presStyleCnt="0"/>
      <dgm:spPr/>
    </dgm:pt>
    <dgm:pt modelId="{CCDB7E26-C2E3-4BA3-AA03-8A8DCFEEBB50}" type="pres">
      <dgm:prSet presAssocID="{63481FEA-0DF7-4975-BB83-CBD6930EA354}" presName="Name37" presStyleLbl="parChTrans1D2" presStyleIdx="2" presStyleCnt="3"/>
      <dgm:spPr/>
    </dgm:pt>
    <dgm:pt modelId="{DAB29432-BC7D-4C74-AA1E-73C76AC5CDA5}" type="pres">
      <dgm:prSet presAssocID="{F62307E7-18D1-4600-89A5-01F68B30E52F}" presName="hierRoot2" presStyleCnt="0">
        <dgm:presLayoutVars>
          <dgm:hierBranch val="init"/>
        </dgm:presLayoutVars>
      </dgm:prSet>
      <dgm:spPr/>
    </dgm:pt>
    <dgm:pt modelId="{F5F2EB2E-77A1-470E-A695-BC79219F7B6B}" type="pres">
      <dgm:prSet presAssocID="{F62307E7-18D1-4600-89A5-01F68B30E52F}" presName="rootComposite" presStyleCnt="0"/>
      <dgm:spPr/>
    </dgm:pt>
    <dgm:pt modelId="{74243D2F-E736-4314-B822-3D6576C7C717}" type="pres">
      <dgm:prSet presAssocID="{F62307E7-18D1-4600-89A5-01F68B30E52F}" presName="rootText" presStyleLbl="node2" presStyleIdx="2" presStyleCnt="3">
        <dgm:presLayoutVars>
          <dgm:chPref val="3"/>
        </dgm:presLayoutVars>
      </dgm:prSet>
      <dgm:spPr/>
    </dgm:pt>
    <dgm:pt modelId="{B7FF05EE-2FE1-4DBC-ACFB-FF5BB5D04098}" type="pres">
      <dgm:prSet presAssocID="{F62307E7-18D1-4600-89A5-01F68B30E52F}" presName="rootConnector" presStyleLbl="node2" presStyleIdx="2" presStyleCnt="3"/>
      <dgm:spPr/>
    </dgm:pt>
    <dgm:pt modelId="{FB2D3B97-FBE1-4EC0-86E8-FC5FFC9172E5}" type="pres">
      <dgm:prSet presAssocID="{F62307E7-18D1-4600-89A5-01F68B30E52F}" presName="hierChild4" presStyleCnt="0"/>
      <dgm:spPr/>
    </dgm:pt>
    <dgm:pt modelId="{7AA3A8DA-4893-4F16-9485-C72C5C508935}" type="pres">
      <dgm:prSet presAssocID="{9473C917-962B-4F4B-9BA1-34D22AE22A8A}" presName="Name37" presStyleLbl="parChTrans1D3" presStyleIdx="5" presStyleCnt="7"/>
      <dgm:spPr/>
    </dgm:pt>
    <dgm:pt modelId="{CE4FE096-51F2-4158-85A4-394D1CB20534}" type="pres">
      <dgm:prSet presAssocID="{ADDE19D6-02E2-4396-8CD9-BC078896F915}" presName="hierRoot2" presStyleCnt="0">
        <dgm:presLayoutVars>
          <dgm:hierBranch val="init"/>
        </dgm:presLayoutVars>
      </dgm:prSet>
      <dgm:spPr/>
    </dgm:pt>
    <dgm:pt modelId="{3DDF88EB-6902-4D6A-8FA5-79412497C539}" type="pres">
      <dgm:prSet presAssocID="{ADDE19D6-02E2-4396-8CD9-BC078896F915}" presName="rootComposite" presStyleCnt="0"/>
      <dgm:spPr/>
    </dgm:pt>
    <dgm:pt modelId="{6DB527BA-7BFE-4D6C-8B76-D959561FEEDB}" type="pres">
      <dgm:prSet presAssocID="{ADDE19D6-02E2-4396-8CD9-BC078896F915}" presName="rootText" presStyleLbl="node3" presStyleIdx="5" presStyleCnt="7">
        <dgm:presLayoutVars>
          <dgm:chPref val="3"/>
        </dgm:presLayoutVars>
      </dgm:prSet>
      <dgm:spPr/>
    </dgm:pt>
    <dgm:pt modelId="{B4936367-AC13-445E-93C2-C33BD61102D4}" type="pres">
      <dgm:prSet presAssocID="{ADDE19D6-02E2-4396-8CD9-BC078896F915}" presName="rootConnector" presStyleLbl="node3" presStyleIdx="5" presStyleCnt="7"/>
      <dgm:spPr/>
    </dgm:pt>
    <dgm:pt modelId="{94886865-14D3-47CC-A009-D81914DDAB69}" type="pres">
      <dgm:prSet presAssocID="{ADDE19D6-02E2-4396-8CD9-BC078896F915}" presName="hierChild4" presStyleCnt="0"/>
      <dgm:spPr/>
    </dgm:pt>
    <dgm:pt modelId="{EB2F2ED0-492B-48D2-82C6-DC1CF78BC623}" type="pres">
      <dgm:prSet presAssocID="{ADDE19D6-02E2-4396-8CD9-BC078896F915}" presName="hierChild5" presStyleCnt="0"/>
      <dgm:spPr/>
    </dgm:pt>
    <dgm:pt modelId="{98D203DF-0BA2-446C-A1A8-ED95C1EB26B6}" type="pres">
      <dgm:prSet presAssocID="{7E0275E6-C2A9-4586-8769-DE29FA1866AF}" presName="Name37" presStyleLbl="parChTrans1D3" presStyleIdx="6" presStyleCnt="7"/>
      <dgm:spPr/>
    </dgm:pt>
    <dgm:pt modelId="{1F7A49F7-992E-4869-A0A7-07AFAAA6501E}" type="pres">
      <dgm:prSet presAssocID="{D89EBB2A-E68D-4AA7-B011-4927148DA31B}" presName="hierRoot2" presStyleCnt="0">
        <dgm:presLayoutVars>
          <dgm:hierBranch val="init"/>
        </dgm:presLayoutVars>
      </dgm:prSet>
      <dgm:spPr/>
    </dgm:pt>
    <dgm:pt modelId="{F908EE8A-05C0-4F2F-AEF8-238AFE8646F4}" type="pres">
      <dgm:prSet presAssocID="{D89EBB2A-E68D-4AA7-B011-4927148DA31B}" presName="rootComposite" presStyleCnt="0"/>
      <dgm:spPr/>
    </dgm:pt>
    <dgm:pt modelId="{8D5864B4-5780-4844-B134-D8643FBA5BED}" type="pres">
      <dgm:prSet presAssocID="{D89EBB2A-E68D-4AA7-B011-4927148DA31B}" presName="rootText" presStyleLbl="node3" presStyleIdx="6" presStyleCnt="7">
        <dgm:presLayoutVars>
          <dgm:chPref val="3"/>
        </dgm:presLayoutVars>
      </dgm:prSet>
      <dgm:spPr/>
    </dgm:pt>
    <dgm:pt modelId="{D44E7FDF-2F5E-4B41-8601-6E6D0648DB1D}" type="pres">
      <dgm:prSet presAssocID="{D89EBB2A-E68D-4AA7-B011-4927148DA31B}" presName="rootConnector" presStyleLbl="node3" presStyleIdx="6" presStyleCnt="7"/>
      <dgm:spPr/>
    </dgm:pt>
    <dgm:pt modelId="{DD5BA95E-A3F7-4633-BC7D-2D317F228FC8}" type="pres">
      <dgm:prSet presAssocID="{D89EBB2A-E68D-4AA7-B011-4927148DA31B}" presName="hierChild4" presStyleCnt="0"/>
      <dgm:spPr/>
    </dgm:pt>
    <dgm:pt modelId="{5F684D95-D172-4948-9675-E2C897F806E0}" type="pres">
      <dgm:prSet presAssocID="{D89EBB2A-E68D-4AA7-B011-4927148DA31B}" presName="hierChild5" presStyleCnt="0"/>
      <dgm:spPr/>
    </dgm:pt>
    <dgm:pt modelId="{A362767A-A685-42F4-9F14-497F6A4F7011}" type="pres">
      <dgm:prSet presAssocID="{F62307E7-18D1-4600-89A5-01F68B30E52F}" presName="hierChild5" presStyleCnt="0"/>
      <dgm:spPr/>
    </dgm:pt>
    <dgm:pt modelId="{593262E1-9DD2-4F8C-B8B0-FE09A0A64757}" type="pres">
      <dgm:prSet presAssocID="{E18B0AA4-3110-49AF-A053-938ACF2B3519}" presName="hierChild3" presStyleCnt="0"/>
      <dgm:spPr/>
    </dgm:pt>
  </dgm:ptLst>
  <dgm:cxnLst>
    <dgm:cxn modelId="{B5C633B7-424A-4805-A1E8-DBC01B247AB5}" type="presOf" srcId="{D89EBB2A-E68D-4AA7-B011-4927148DA31B}" destId="{D44E7FDF-2F5E-4B41-8601-6E6D0648DB1D}" srcOrd="1" destOrd="0" presId="urn:microsoft.com/office/officeart/2005/8/layout/orgChart1"/>
    <dgm:cxn modelId="{51D9619F-1B62-48CF-A246-FE1514CF1DFC}" srcId="{E1C9C07D-77BB-49D2-8D36-56912240811C}" destId="{B6B34A05-4C20-4D1E-8398-68C25D09AD82}" srcOrd="0" destOrd="0" parTransId="{A7AA1D2A-2A4C-41AC-BBAC-9B7169637D63}" sibTransId="{FA02A2AA-D28C-4B7A-A17A-9C3D3D423FF2}"/>
    <dgm:cxn modelId="{A35F45A8-7561-42FD-96AA-8B31047AFB6A}" type="presOf" srcId="{F62307E7-18D1-4600-89A5-01F68B30E52F}" destId="{B7FF05EE-2FE1-4DBC-ACFB-FF5BB5D04098}" srcOrd="1" destOrd="0" presId="urn:microsoft.com/office/officeart/2005/8/layout/orgChart1"/>
    <dgm:cxn modelId="{378672E5-E30B-4E10-841B-896D056F9943}" type="presOf" srcId="{431FA597-6B36-45FE-BA59-0D8145C8AF84}" destId="{0317ACAD-4F11-40FF-80A9-D51AEBA69BA3}" srcOrd="0" destOrd="0" presId="urn:microsoft.com/office/officeart/2005/8/layout/orgChart1"/>
    <dgm:cxn modelId="{8FA7DB68-0166-4218-8B4D-C2428A50AC9D}" type="presOf" srcId="{7E0275E6-C2A9-4586-8769-DE29FA1866AF}" destId="{98D203DF-0BA2-446C-A1A8-ED95C1EB26B6}" srcOrd="0" destOrd="0" presId="urn:microsoft.com/office/officeart/2005/8/layout/orgChart1"/>
    <dgm:cxn modelId="{B4B4D360-FB5D-468A-8E46-8F85AF0406BC}" type="presOf" srcId="{98997915-B8AD-4517-BDD4-D20CC3C8B119}" destId="{60AFF5BC-8FAC-4C6D-A854-016F7C055164}" srcOrd="0" destOrd="0" presId="urn:microsoft.com/office/officeart/2005/8/layout/orgChart1"/>
    <dgm:cxn modelId="{E2D20F56-5379-491A-B9F0-592F12DC1276}" srcId="{87B4273E-8037-4A4B-B0B2-1A912B6C87E1}" destId="{7AE3C37A-F7EA-4EA0-8838-4F1E2C675049}" srcOrd="1" destOrd="0" parTransId="{E5E511E8-624E-4BE7-8A22-4FAEEE85EBB4}" sibTransId="{847D9E28-D475-4669-8CC2-2BB0D0648855}"/>
    <dgm:cxn modelId="{04C4FF5F-0235-41E0-A858-623A5A17D10C}" type="presOf" srcId="{ECA97A41-F684-41F0-95A2-585A9EBAF81B}" destId="{10F3B57F-346F-479C-9623-178C3E861298}" srcOrd="0" destOrd="0" presId="urn:microsoft.com/office/officeart/2005/8/layout/orgChart1"/>
    <dgm:cxn modelId="{C7EB7AD5-9DAD-4D07-9EDF-E10310A1B114}" type="presOf" srcId="{192703A8-D1E3-4493-9F49-597F595A34C4}" destId="{1EE0187D-D8B0-4EF8-B2D1-3DCA4AEA009C}" srcOrd="1" destOrd="0" presId="urn:microsoft.com/office/officeart/2005/8/layout/orgChart1"/>
    <dgm:cxn modelId="{2FB9EFA8-FF1B-4FFA-B633-704BC4455790}" type="presOf" srcId="{8BAD37C7-E214-45BC-A622-12E5080EA07F}" destId="{CC976B40-1863-4F2C-991E-D84D445ACCE0}" srcOrd="0" destOrd="0" presId="urn:microsoft.com/office/officeart/2005/8/layout/orgChart1"/>
    <dgm:cxn modelId="{C16676CA-3874-4BE8-9286-F35322D527F6}" type="presOf" srcId="{E18B0AA4-3110-49AF-A053-938ACF2B3519}" destId="{BAC512CF-3B67-4344-96EA-F9128A39B3E0}" srcOrd="1" destOrd="0" presId="urn:microsoft.com/office/officeart/2005/8/layout/orgChart1"/>
    <dgm:cxn modelId="{33E25F1B-6842-47B4-B17D-F5FB09D0AAA1}" srcId="{F62307E7-18D1-4600-89A5-01F68B30E52F}" destId="{D89EBB2A-E68D-4AA7-B011-4927148DA31B}" srcOrd="1" destOrd="0" parTransId="{7E0275E6-C2A9-4586-8769-DE29FA1866AF}" sibTransId="{2D46500A-085B-4BDF-BD71-5EC3538F43E5}"/>
    <dgm:cxn modelId="{46FB817A-B555-4818-99B5-CEA868183BB3}" type="presOf" srcId="{B6B34A05-4C20-4D1E-8398-68C25D09AD82}" destId="{2E04AB8E-C20D-48F7-B99C-14E90FB18A24}" srcOrd="1" destOrd="0" presId="urn:microsoft.com/office/officeart/2005/8/layout/orgChart1"/>
    <dgm:cxn modelId="{ED6EC8A5-6410-4964-AB53-F537CE3A5612}" type="presOf" srcId="{7AE3C37A-F7EA-4EA0-8838-4F1E2C675049}" destId="{7267E5AA-31A2-4958-9155-9D5B89487C9D}" srcOrd="0" destOrd="0" presId="urn:microsoft.com/office/officeart/2005/8/layout/orgChart1"/>
    <dgm:cxn modelId="{F189617A-C4FC-4DC3-81B4-58686AC8190B}" type="presOf" srcId="{ADDE19D6-02E2-4396-8CD9-BC078896F915}" destId="{6DB527BA-7BFE-4D6C-8B76-D959561FEEDB}" srcOrd="0" destOrd="0" presId="urn:microsoft.com/office/officeart/2005/8/layout/orgChart1"/>
    <dgm:cxn modelId="{E994BFD9-66DA-469C-8C2C-A976BD98F3EB}" type="presOf" srcId="{E1C9C07D-77BB-49D2-8D36-56912240811C}" destId="{4FA55992-73F3-4381-AE87-28C5EA1B5306}" srcOrd="0" destOrd="0" presId="urn:microsoft.com/office/officeart/2005/8/layout/orgChart1"/>
    <dgm:cxn modelId="{9CFBF1DC-E4B5-48D7-A766-30977F4D89DA}" type="presOf" srcId="{87B4273E-8037-4A4B-B0B2-1A912B6C87E1}" destId="{286BFC1B-EAC7-47D7-8082-BC4EAA65B8E8}" srcOrd="0" destOrd="0" presId="urn:microsoft.com/office/officeart/2005/8/layout/orgChart1"/>
    <dgm:cxn modelId="{6DEEC68C-445D-44DD-AAB4-4123FBB64C49}" type="presOf" srcId="{B6B34A05-4C20-4D1E-8398-68C25D09AD82}" destId="{C5B42797-B548-4042-BFE8-6F2772D66B57}" srcOrd="0" destOrd="0" presId="urn:microsoft.com/office/officeart/2005/8/layout/orgChart1"/>
    <dgm:cxn modelId="{7477B84E-A069-42A6-A1A1-990A425F3CCB}" type="presOf" srcId="{8BB71C74-E2F2-436D-8721-D9418456F413}" destId="{ABBC444E-59A7-44A4-8A62-D50732B3E114}" srcOrd="0" destOrd="0" presId="urn:microsoft.com/office/officeart/2005/8/layout/orgChart1"/>
    <dgm:cxn modelId="{8A3782CF-67E9-47EC-8DA2-87CE93C752FE}" srcId="{E18B0AA4-3110-49AF-A053-938ACF2B3519}" destId="{87B4273E-8037-4A4B-B0B2-1A912B6C87E1}" srcOrd="0" destOrd="0" parTransId="{98997915-B8AD-4517-BDD4-D20CC3C8B119}" sibTransId="{1E6C0B9A-9977-494D-8BFF-2910F0627232}"/>
    <dgm:cxn modelId="{2E42CE32-FF58-47C7-8952-F43F34E6E89A}" type="presOf" srcId="{3877AB79-3D3F-419A-8E38-11EABB3B6A53}" destId="{05B72132-E273-4761-A6C5-9BE72683D57B}" srcOrd="0" destOrd="0" presId="urn:microsoft.com/office/officeart/2005/8/layout/orgChart1"/>
    <dgm:cxn modelId="{176853CF-E5F7-4EB4-AD52-E0E2FB5BD508}" srcId="{E1C9C07D-77BB-49D2-8D36-56912240811C}" destId="{ECA97A41-F684-41F0-95A2-585A9EBAF81B}" srcOrd="1" destOrd="0" parTransId="{431FA597-6B36-45FE-BA59-0D8145C8AF84}" sibTransId="{A1E44251-25C6-4154-BC08-E94E28ADBA2E}"/>
    <dgm:cxn modelId="{EB68AB3B-5181-438F-AAF4-436B260BA9FB}" type="presOf" srcId="{A7AA1D2A-2A4C-41AC-BBAC-9B7169637D63}" destId="{1C81898C-56F0-4D64-8BE1-7C8E55BD1D2E}" srcOrd="0" destOrd="0" presId="urn:microsoft.com/office/officeart/2005/8/layout/orgChart1"/>
    <dgm:cxn modelId="{EC8555D8-DDCF-4822-9BFD-428CF9C9040C}" srcId="{8BB71C74-E2F2-436D-8721-D9418456F413}" destId="{E18B0AA4-3110-49AF-A053-938ACF2B3519}" srcOrd="0" destOrd="0" parTransId="{9971854F-9AE8-4C7F-8DF7-2E49220725B1}" sibTransId="{3F389A00-03A7-443D-9BFD-86BDBB7881A4}"/>
    <dgm:cxn modelId="{83F212F4-F770-4AC2-B821-CCBA243033AA}" type="presOf" srcId="{9473C917-962B-4F4B-9BA1-34D22AE22A8A}" destId="{7AA3A8DA-4893-4F16-9485-C72C5C508935}" srcOrd="0" destOrd="0" presId="urn:microsoft.com/office/officeart/2005/8/layout/orgChart1"/>
    <dgm:cxn modelId="{B5F64FF5-C9BC-4985-B591-E2979F703C6C}" type="presOf" srcId="{F62307E7-18D1-4600-89A5-01F68B30E52F}" destId="{74243D2F-E736-4314-B822-3D6576C7C717}" srcOrd="0" destOrd="0" presId="urn:microsoft.com/office/officeart/2005/8/layout/orgChart1"/>
    <dgm:cxn modelId="{23AE0F17-5016-45B6-964D-AD2A37E885E4}" type="presOf" srcId="{192703A8-D1E3-4493-9F49-597F595A34C4}" destId="{F2AA5F06-9A86-40ED-A209-DBAE094438B9}" srcOrd="0" destOrd="0" presId="urn:microsoft.com/office/officeart/2005/8/layout/orgChart1"/>
    <dgm:cxn modelId="{2E368E17-697A-4FAB-87F2-7E6CB78D943C}" srcId="{E18B0AA4-3110-49AF-A053-938ACF2B3519}" destId="{E1C9C07D-77BB-49D2-8D36-56912240811C}" srcOrd="1" destOrd="0" parTransId="{FCC0F088-E214-437E-BE85-74DCFF135346}" sibTransId="{2F4E45D3-022C-45B2-9ECB-90B6FCD9835C}"/>
    <dgm:cxn modelId="{58930997-DB5F-4B0B-8E28-082A95CA3395}" type="presOf" srcId="{6557E938-2A77-4E9F-9551-F8B70D4A963D}" destId="{5B1909A2-2289-44BD-9171-22037F19185C}" srcOrd="0" destOrd="0" presId="urn:microsoft.com/office/officeart/2005/8/layout/orgChart1"/>
    <dgm:cxn modelId="{BFABF1AD-6903-4716-A106-202CD7024650}" srcId="{E18B0AA4-3110-49AF-A053-938ACF2B3519}" destId="{F62307E7-18D1-4600-89A5-01F68B30E52F}" srcOrd="2" destOrd="0" parTransId="{63481FEA-0DF7-4975-BB83-CBD6930EA354}" sibTransId="{BC23CAAC-F17F-4C98-9058-9CA7D543EB32}"/>
    <dgm:cxn modelId="{9C373C22-A98F-48C0-A6B3-D6168E2511DD}" type="presOf" srcId="{D89EBB2A-E68D-4AA7-B011-4927148DA31B}" destId="{8D5864B4-5780-4844-B134-D8643FBA5BED}" srcOrd="0" destOrd="0" presId="urn:microsoft.com/office/officeart/2005/8/layout/orgChart1"/>
    <dgm:cxn modelId="{E3B794F6-0619-4F12-928A-B2899CC52412}" type="presOf" srcId="{E1C9C07D-77BB-49D2-8D36-56912240811C}" destId="{14C27FAC-27A4-42D4-B341-6C491B018DE3}" srcOrd="1" destOrd="0" presId="urn:microsoft.com/office/officeart/2005/8/layout/orgChart1"/>
    <dgm:cxn modelId="{AD1B3C98-5AE6-45BB-92A1-6A3EDF2E2EA0}" type="presOf" srcId="{8BAD37C7-E214-45BC-A622-12E5080EA07F}" destId="{726BE9E2-8CD4-43C4-B439-CF7D635016F9}" srcOrd="1" destOrd="0" presId="urn:microsoft.com/office/officeart/2005/8/layout/orgChart1"/>
    <dgm:cxn modelId="{D4912522-C18A-400C-9E29-37CB2E153C1F}" srcId="{87B4273E-8037-4A4B-B0B2-1A912B6C87E1}" destId="{8BAD37C7-E214-45BC-A622-12E5080EA07F}" srcOrd="0" destOrd="0" parTransId="{3877AB79-3D3F-419A-8E38-11EABB3B6A53}" sibTransId="{A0415CBB-7AEF-4598-B337-F998C7FFC5D6}"/>
    <dgm:cxn modelId="{A340B079-D75B-4847-9423-2D7A17CD7673}" type="presOf" srcId="{87B4273E-8037-4A4B-B0B2-1A912B6C87E1}" destId="{F89AED94-F3C6-4419-8FB2-E5AE9AD8824E}" srcOrd="1" destOrd="0" presId="urn:microsoft.com/office/officeart/2005/8/layout/orgChart1"/>
    <dgm:cxn modelId="{FED32A48-74FD-4068-8E9B-D7B1FD4D7F67}" type="presOf" srcId="{ADDE19D6-02E2-4396-8CD9-BC078896F915}" destId="{B4936367-AC13-445E-93C2-C33BD61102D4}" srcOrd="1" destOrd="0" presId="urn:microsoft.com/office/officeart/2005/8/layout/orgChart1"/>
    <dgm:cxn modelId="{80AAE6E9-30A5-46C4-885B-7075B4CB6884}" type="presOf" srcId="{E18B0AA4-3110-49AF-A053-938ACF2B3519}" destId="{3379539F-AFBA-461C-80E5-FAE1DBCCDB50}" srcOrd="0" destOrd="0" presId="urn:microsoft.com/office/officeart/2005/8/layout/orgChart1"/>
    <dgm:cxn modelId="{C07C1FE7-0C66-4EC4-88F7-4EB5719965A0}" type="presOf" srcId="{7AE3C37A-F7EA-4EA0-8838-4F1E2C675049}" destId="{6517BE72-95C9-4280-8F9B-2991F7AEF064}" srcOrd="1" destOrd="0" presId="urn:microsoft.com/office/officeart/2005/8/layout/orgChart1"/>
    <dgm:cxn modelId="{E404ECE6-57FA-4E55-9794-76CBFE578C53}" type="presOf" srcId="{ECA97A41-F684-41F0-95A2-585A9EBAF81B}" destId="{85C80061-1BA0-467A-A39E-1417C8BC7830}" srcOrd="1" destOrd="0" presId="urn:microsoft.com/office/officeart/2005/8/layout/orgChart1"/>
    <dgm:cxn modelId="{F81CB439-6273-4A1C-A4BC-2A1039AAF22F}" type="presOf" srcId="{E5E511E8-624E-4BE7-8A22-4FAEEE85EBB4}" destId="{397AA15F-6356-4953-B7F1-36CD2F40BE4B}" srcOrd="0" destOrd="0" presId="urn:microsoft.com/office/officeart/2005/8/layout/orgChart1"/>
    <dgm:cxn modelId="{5342E94B-430F-4E88-8AB6-60A3F67187AA}" type="presOf" srcId="{63481FEA-0DF7-4975-BB83-CBD6930EA354}" destId="{CCDB7E26-C2E3-4BA3-AA03-8A8DCFEEBB50}" srcOrd="0" destOrd="0" presId="urn:microsoft.com/office/officeart/2005/8/layout/orgChart1"/>
    <dgm:cxn modelId="{45D063C2-E4D7-477B-85DF-B190B206A966}" type="presOf" srcId="{FCC0F088-E214-437E-BE85-74DCFF135346}" destId="{966ADBE9-8FD9-4354-A60B-69E1E384E59F}" srcOrd="0" destOrd="0" presId="urn:microsoft.com/office/officeart/2005/8/layout/orgChart1"/>
    <dgm:cxn modelId="{C02FCF27-A202-4CF0-817C-4FA56F1C425F}" srcId="{F62307E7-18D1-4600-89A5-01F68B30E52F}" destId="{ADDE19D6-02E2-4396-8CD9-BC078896F915}" srcOrd="0" destOrd="0" parTransId="{9473C917-962B-4F4B-9BA1-34D22AE22A8A}" sibTransId="{C1081305-B0D8-4B9A-B869-6184CDCCFBF1}"/>
    <dgm:cxn modelId="{A83D51A2-B35F-4027-BA5F-4910D7793961}" srcId="{87B4273E-8037-4A4B-B0B2-1A912B6C87E1}" destId="{192703A8-D1E3-4493-9F49-597F595A34C4}" srcOrd="2" destOrd="0" parTransId="{6557E938-2A77-4E9F-9551-F8B70D4A963D}" sibTransId="{2B71785A-0F89-4F59-B451-35E25963CC30}"/>
    <dgm:cxn modelId="{655878B3-1995-4F5D-92E0-A0DD9D971F39}" type="presParOf" srcId="{ABBC444E-59A7-44A4-8A62-D50732B3E114}" destId="{161D61E4-608E-45C8-98FA-CB7821366889}" srcOrd="0" destOrd="0" presId="urn:microsoft.com/office/officeart/2005/8/layout/orgChart1"/>
    <dgm:cxn modelId="{915B79F8-F4B2-4C44-8F82-FA4D02C16B5B}" type="presParOf" srcId="{161D61E4-608E-45C8-98FA-CB7821366889}" destId="{46BD52D4-9AB5-45ED-9804-A91260CD1D79}" srcOrd="0" destOrd="0" presId="urn:microsoft.com/office/officeart/2005/8/layout/orgChart1"/>
    <dgm:cxn modelId="{8262114E-4354-4E23-B64E-FA6EFF176F9B}" type="presParOf" srcId="{46BD52D4-9AB5-45ED-9804-A91260CD1D79}" destId="{3379539F-AFBA-461C-80E5-FAE1DBCCDB50}" srcOrd="0" destOrd="0" presId="urn:microsoft.com/office/officeart/2005/8/layout/orgChart1"/>
    <dgm:cxn modelId="{8890EB22-DD55-4EF4-8110-B9BF44A6A857}" type="presParOf" srcId="{46BD52D4-9AB5-45ED-9804-A91260CD1D79}" destId="{BAC512CF-3B67-4344-96EA-F9128A39B3E0}" srcOrd="1" destOrd="0" presId="urn:microsoft.com/office/officeart/2005/8/layout/orgChart1"/>
    <dgm:cxn modelId="{7BF6D981-AFA6-4D8E-AA24-5115D37C7DAB}" type="presParOf" srcId="{161D61E4-608E-45C8-98FA-CB7821366889}" destId="{42CF106B-6BB4-45F8-968F-E774D58275A8}" srcOrd="1" destOrd="0" presId="urn:microsoft.com/office/officeart/2005/8/layout/orgChart1"/>
    <dgm:cxn modelId="{E35437EF-48EC-41BE-9BC7-3DAC3BF53097}" type="presParOf" srcId="{42CF106B-6BB4-45F8-968F-E774D58275A8}" destId="{60AFF5BC-8FAC-4C6D-A854-016F7C055164}" srcOrd="0" destOrd="0" presId="urn:microsoft.com/office/officeart/2005/8/layout/orgChart1"/>
    <dgm:cxn modelId="{47A50459-1368-4F3C-B240-363256AECD82}" type="presParOf" srcId="{42CF106B-6BB4-45F8-968F-E774D58275A8}" destId="{136C95C0-7662-467A-9048-0C4D973F8E64}" srcOrd="1" destOrd="0" presId="urn:microsoft.com/office/officeart/2005/8/layout/orgChart1"/>
    <dgm:cxn modelId="{F0774512-AA4D-432B-88FB-8C1741629676}" type="presParOf" srcId="{136C95C0-7662-467A-9048-0C4D973F8E64}" destId="{206234FE-F1A8-4711-AC95-B456A7214432}" srcOrd="0" destOrd="0" presId="urn:microsoft.com/office/officeart/2005/8/layout/orgChart1"/>
    <dgm:cxn modelId="{324A1914-6D73-4752-89C3-0D6BD4A0C54E}" type="presParOf" srcId="{206234FE-F1A8-4711-AC95-B456A7214432}" destId="{286BFC1B-EAC7-47D7-8082-BC4EAA65B8E8}" srcOrd="0" destOrd="0" presId="urn:microsoft.com/office/officeart/2005/8/layout/orgChart1"/>
    <dgm:cxn modelId="{80EDDA6C-A33A-48D2-9376-A8A593F8D152}" type="presParOf" srcId="{206234FE-F1A8-4711-AC95-B456A7214432}" destId="{F89AED94-F3C6-4419-8FB2-E5AE9AD8824E}" srcOrd="1" destOrd="0" presId="urn:microsoft.com/office/officeart/2005/8/layout/orgChart1"/>
    <dgm:cxn modelId="{AB0C96F7-58E6-481D-B177-B2690E45D87B}" type="presParOf" srcId="{136C95C0-7662-467A-9048-0C4D973F8E64}" destId="{39F45211-5991-4EF7-A233-1E4163622BFD}" srcOrd="1" destOrd="0" presId="urn:microsoft.com/office/officeart/2005/8/layout/orgChart1"/>
    <dgm:cxn modelId="{0A3F3F1A-69D3-4C3B-9CD5-42169170D6E8}" type="presParOf" srcId="{39F45211-5991-4EF7-A233-1E4163622BFD}" destId="{05B72132-E273-4761-A6C5-9BE72683D57B}" srcOrd="0" destOrd="0" presId="urn:microsoft.com/office/officeart/2005/8/layout/orgChart1"/>
    <dgm:cxn modelId="{CE054097-6342-4B3B-AA7B-575E20C42910}" type="presParOf" srcId="{39F45211-5991-4EF7-A233-1E4163622BFD}" destId="{ED50E18B-A52C-4F74-8FD6-99C67BCA4112}" srcOrd="1" destOrd="0" presId="urn:microsoft.com/office/officeart/2005/8/layout/orgChart1"/>
    <dgm:cxn modelId="{CBDCFF58-531D-41F2-B834-14F125AFB2B9}" type="presParOf" srcId="{ED50E18B-A52C-4F74-8FD6-99C67BCA4112}" destId="{8DECAC07-3A6A-46C8-BB1D-64F1635B3EB3}" srcOrd="0" destOrd="0" presId="urn:microsoft.com/office/officeart/2005/8/layout/orgChart1"/>
    <dgm:cxn modelId="{2EEC9265-0873-48A7-9E16-CC3C671CEA35}" type="presParOf" srcId="{8DECAC07-3A6A-46C8-BB1D-64F1635B3EB3}" destId="{CC976B40-1863-4F2C-991E-D84D445ACCE0}" srcOrd="0" destOrd="0" presId="urn:microsoft.com/office/officeart/2005/8/layout/orgChart1"/>
    <dgm:cxn modelId="{24588D43-4FB4-4CFA-8060-A07C245D1CD6}" type="presParOf" srcId="{8DECAC07-3A6A-46C8-BB1D-64F1635B3EB3}" destId="{726BE9E2-8CD4-43C4-B439-CF7D635016F9}" srcOrd="1" destOrd="0" presId="urn:microsoft.com/office/officeart/2005/8/layout/orgChart1"/>
    <dgm:cxn modelId="{FDE6FB57-8240-46AB-95A4-66196BC5661C}" type="presParOf" srcId="{ED50E18B-A52C-4F74-8FD6-99C67BCA4112}" destId="{79967208-A9CB-4DFD-9D7B-26C03EA4AE64}" srcOrd="1" destOrd="0" presId="urn:microsoft.com/office/officeart/2005/8/layout/orgChart1"/>
    <dgm:cxn modelId="{EE5B2B40-10D6-45AB-BEAB-3182E82093A7}" type="presParOf" srcId="{ED50E18B-A52C-4F74-8FD6-99C67BCA4112}" destId="{A229E029-8DE2-4E89-9AA6-0F9777807D9D}" srcOrd="2" destOrd="0" presId="urn:microsoft.com/office/officeart/2005/8/layout/orgChart1"/>
    <dgm:cxn modelId="{08792F9D-866F-4657-89C7-FA779793FB7D}" type="presParOf" srcId="{39F45211-5991-4EF7-A233-1E4163622BFD}" destId="{397AA15F-6356-4953-B7F1-36CD2F40BE4B}" srcOrd="2" destOrd="0" presId="urn:microsoft.com/office/officeart/2005/8/layout/orgChart1"/>
    <dgm:cxn modelId="{CE6EF16B-35C7-4884-BDB5-4741AD698A12}" type="presParOf" srcId="{39F45211-5991-4EF7-A233-1E4163622BFD}" destId="{32EB30C6-60A1-4715-9E36-32EE9B2E70CB}" srcOrd="3" destOrd="0" presId="urn:microsoft.com/office/officeart/2005/8/layout/orgChart1"/>
    <dgm:cxn modelId="{F70C6EAE-09C0-4F5A-9D49-90399C817591}" type="presParOf" srcId="{32EB30C6-60A1-4715-9E36-32EE9B2E70CB}" destId="{E74B190F-B63F-4373-BE3B-6D05052312EC}" srcOrd="0" destOrd="0" presId="urn:microsoft.com/office/officeart/2005/8/layout/orgChart1"/>
    <dgm:cxn modelId="{8DEE37ED-DFD5-4B15-BCE1-CB363D286B57}" type="presParOf" srcId="{E74B190F-B63F-4373-BE3B-6D05052312EC}" destId="{7267E5AA-31A2-4958-9155-9D5B89487C9D}" srcOrd="0" destOrd="0" presId="urn:microsoft.com/office/officeart/2005/8/layout/orgChart1"/>
    <dgm:cxn modelId="{5F04E234-82BC-44C5-B7F6-B720F57AF019}" type="presParOf" srcId="{E74B190F-B63F-4373-BE3B-6D05052312EC}" destId="{6517BE72-95C9-4280-8F9B-2991F7AEF064}" srcOrd="1" destOrd="0" presId="urn:microsoft.com/office/officeart/2005/8/layout/orgChart1"/>
    <dgm:cxn modelId="{D3F03A9A-CEEC-4E78-BB54-9B664B46F1B6}" type="presParOf" srcId="{32EB30C6-60A1-4715-9E36-32EE9B2E70CB}" destId="{D63E32DD-C4ED-4DBB-A4C9-4BD5AEB5D8B3}" srcOrd="1" destOrd="0" presId="urn:microsoft.com/office/officeart/2005/8/layout/orgChart1"/>
    <dgm:cxn modelId="{EC8DA263-59E8-4956-8F39-7DC6713E6FB2}" type="presParOf" srcId="{32EB30C6-60A1-4715-9E36-32EE9B2E70CB}" destId="{B84C8DBB-1DD0-4E00-BB8B-2AE88127BBE8}" srcOrd="2" destOrd="0" presId="urn:microsoft.com/office/officeart/2005/8/layout/orgChart1"/>
    <dgm:cxn modelId="{1BF92733-1F88-48CA-8311-C40B4B4FE9E8}" type="presParOf" srcId="{39F45211-5991-4EF7-A233-1E4163622BFD}" destId="{5B1909A2-2289-44BD-9171-22037F19185C}" srcOrd="4" destOrd="0" presId="urn:microsoft.com/office/officeart/2005/8/layout/orgChart1"/>
    <dgm:cxn modelId="{5AA15A4F-A438-482C-B252-B0C15B145364}" type="presParOf" srcId="{39F45211-5991-4EF7-A233-1E4163622BFD}" destId="{553B04EB-4926-4294-9020-8561DBA5A2EF}" srcOrd="5" destOrd="0" presId="urn:microsoft.com/office/officeart/2005/8/layout/orgChart1"/>
    <dgm:cxn modelId="{59C8061B-0CB1-491B-B357-D3C755D7D7FE}" type="presParOf" srcId="{553B04EB-4926-4294-9020-8561DBA5A2EF}" destId="{C1398DCE-BE05-430B-8A2D-DC24FD63F253}" srcOrd="0" destOrd="0" presId="urn:microsoft.com/office/officeart/2005/8/layout/orgChart1"/>
    <dgm:cxn modelId="{804152A7-E4ED-407F-94D0-BEAB11B55C47}" type="presParOf" srcId="{C1398DCE-BE05-430B-8A2D-DC24FD63F253}" destId="{F2AA5F06-9A86-40ED-A209-DBAE094438B9}" srcOrd="0" destOrd="0" presId="urn:microsoft.com/office/officeart/2005/8/layout/orgChart1"/>
    <dgm:cxn modelId="{5E08F85F-DDD4-4EF4-93F3-F442042DEA85}" type="presParOf" srcId="{C1398DCE-BE05-430B-8A2D-DC24FD63F253}" destId="{1EE0187D-D8B0-4EF8-B2D1-3DCA4AEA009C}" srcOrd="1" destOrd="0" presId="urn:microsoft.com/office/officeart/2005/8/layout/orgChart1"/>
    <dgm:cxn modelId="{4EED87CF-9DC5-4650-9394-D74EB6CDA340}" type="presParOf" srcId="{553B04EB-4926-4294-9020-8561DBA5A2EF}" destId="{77B241A7-0DB2-4D9E-A319-FCFB277AF211}" srcOrd="1" destOrd="0" presId="urn:microsoft.com/office/officeart/2005/8/layout/orgChart1"/>
    <dgm:cxn modelId="{608A551F-181B-4B05-8F2A-089A43038D99}" type="presParOf" srcId="{553B04EB-4926-4294-9020-8561DBA5A2EF}" destId="{28A67E25-5B08-4CC9-9A09-2105178DA8DA}" srcOrd="2" destOrd="0" presId="urn:microsoft.com/office/officeart/2005/8/layout/orgChart1"/>
    <dgm:cxn modelId="{83E7920D-5956-4587-8F90-60B93B955B80}" type="presParOf" srcId="{136C95C0-7662-467A-9048-0C4D973F8E64}" destId="{7067C9C2-FDCA-402F-9A25-25B07DF35FDF}" srcOrd="2" destOrd="0" presId="urn:microsoft.com/office/officeart/2005/8/layout/orgChart1"/>
    <dgm:cxn modelId="{AAE18C83-4E7F-458A-AC44-AE76E7AAE7B4}" type="presParOf" srcId="{42CF106B-6BB4-45F8-968F-E774D58275A8}" destId="{966ADBE9-8FD9-4354-A60B-69E1E384E59F}" srcOrd="2" destOrd="0" presId="urn:microsoft.com/office/officeart/2005/8/layout/orgChart1"/>
    <dgm:cxn modelId="{C4FE4DCB-CE48-4B6C-829D-B82D5E740DBF}" type="presParOf" srcId="{42CF106B-6BB4-45F8-968F-E774D58275A8}" destId="{C833BEA6-1F15-4301-9975-2D46DE80F96B}" srcOrd="3" destOrd="0" presId="urn:microsoft.com/office/officeart/2005/8/layout/orgChart1"/>
    <dgm:cxn modelId="{3A129B2E-9BCD-4AF3-B826-EDF3D3DFC0B1}" type="presParOf" srcId="{C833BEA6-1F15-4301-9975-2D46DE80F96B}" destId="{38306818-8B9A-48DD-B29F-A643BC16DA4F}" srcOrd="0" destOrd="0" presId="urn:microsoft.com/office/officeart/2005/8/layout/orgChart1"/>
    <dgm:cxn modelId="{EDC98B86-0ECD-4D6A-B2B0-AE2323AC15BD}" type="presParOf" srcId="{38306818-8B9A-48DD-B29F-A643BC16DA4F}" destId="{4FA55992-73F3-4381-AE87-28C5EA1B5306}" srcOrd="0" destOrd="0" presId="urn:microsoft.com/office/officeart/2005/8/layout/orgChart1"/>
    <dgm:cxn modelId="{29C8E890-0C4F-4CE5-8B2C-35DD88126522}" type="presParOf" srcId="{38306818-8B9A-48DD-B29F-A643BC16DA4F}" destId="{14C27FAC-27A4-42D4-B341-6C491B018DE3}" srcOrd="1" destOrd="0" presId="urn:microsoft.com/office/officeart/2005/8/layout/orgChart1"/>
    <dgm:cxn modelId="{306B371F-3EAC-4590-9906-B3109025F45E}" type="presParOf" srcId="{C833BEA6-1F15-4301-9975-2D46DE80F96B}" destId="{20CA3EA9-1438-4529-A5C7-78982C8A3F3F}" srcOrd="1" destOrd="0" presId="urn:microsoft.com/office/officeart/2005/8/layout/orgChart1"/>
    <dgm:cxn modelId="{ECD30405-A6EF-47CD-B5EF-10D59179EF5E}" type="presParOf" srcId="{20CA3EA9-1438-4529-A5C7-78982C8A3F3F}" destId="{1C81898C-56F0-4D64-8BE1-7C8E55BD1D2E}" srcOrd="0" destOrd="0" presId="urn:microsoft.com/office/officeart/2005/8/layout/orgChart1"/>
    <dgm:cxn modelId="{E4D5893D-9357-4B58-8F63-6331AB55C6B0}" type="presParOf" srcId="{20CA3EA9-1438-4529-A5C7-78982C8A3F3F}" destId="{04E5000C-F9FA-4FEE-9979-AD51F8D5F94B}" srcOrd="1" destOrd="0" presId="urn:microsoft.com/office/officeart/2005/8/layout/orgChart1"/>
    <dgm:cxn modelId="{735EAC7F-36CE-4036-AD5E-AE7FDBBC85B2}" type="presParOf" srcId="{04E5000C-F9FA-4FEE-9979-AD51F8D5F94B}" destId="{3F266DA7-F06D-4666-890C-EA050E429FDF}" srcOrd="0" destOrd="0" presId="urn:microsoft.com/office/officeart/2005/8/layout/orgChart1"/>
    <dgm:cxn modelId="{C2A5CA91-A99B-46DF-9238-2964646A21D1}" type="presParOf" srcId="{3F266DA7-F06D-4666-890C-EA050E429FDF}" destId="{C5B42797-B548-4042-BFE8-6F2772D66B57}" srcOrd="0" destOrd="0" presId="urn:microsoft.com/office/officeart/2005/8/layout/orgChart1"/>
    <dgm:cxn modelId="{DDC95872-DF32-4FA8-B739-77C60178E4DE}" type="presParOf" srcId="{3F266DA7-F06D-4666-890C-EA050E429FDF}" destId="{2E04AB8E-C20D-48F7-B99C-14E90FB18A24}" srcOrd="1" destOrd="0" presId="urn:microsoft.com/office/officeart/2005/8/layout/orgChart1"/>
    <dgm:cxn modelId="{332F0879-14E4-4266-B500-BCA026687FB4}" type="presParOf" srcId="{04E5000C-F9FA-4FEE-9979-AD51F8D5F94B}" destId="{EB969C88-E5F9-4861-96B1-2E66C3D60E25}" srcOrd="1" destOrd="0" presId="urn:microsoft.com/office/officeart/2005/8/layout/orgChart1"/>
    <dgm:cxn modelId="{4594CFE6-9A05-4DC2-9232-DAC9DB1A0104}" type="presParOf" srcId="{04E5000C-F9FA-4FEE-9979-AD51F8D5F94B}" destId="{33EB033C-62DE-4104-9AC7-BC06F95A5306}" srcOrd="2" destOrd="0" presId="urn:microsoft.com/office/officeart/2005/8/layout/orgChart1"/>
    <dgm:cxn modelId="{51FC3C48-3357-4797-B834-46844A125D44}" type="presParOf" srcId="{20CA3EA9-1438-4529-A5C7-78982C8A3F3F}" destId="{0317ACAD-4F11-40FF-80A9-D51AEBA69BA3}" srcOrd="2" destOrd="0" presId="urn:microsoft.com/office/officeart/2005/8/layout/orgChart1"/>
    <dgm:cxn modelId="{91093BC9-1810-4E17-A8CC-80646AA39A1E}" type="presParOf" srcId="{20CA3EA9-1438-4529-A5C7-78982C8A3F3F}" destId="{EAE25C34-4471-48D4-ACCF-0029103147B7}" srcOrd="3" destOrd="0" presId="urn:microsoft.com/office/officeart/2005/8/layout/orgChart1"/>
    <dgm:cxn modelId="{67A80BF0-A5E5-4C28-B583-3B5BD7D174DE}" type="presParOf" srcId="{EAE25C34-4471-48D4-ACCF-0029103147B7}" destId="{0252D666-1BDE-4C77-A3C1-8ADFCA9157EC}" srcOrd="0" destOrd="0" presId="urn:microsoft.com/office/officeart/2005/8/layout/orgChart1"/>
    <dgm:cxn modelId="{BD904B0D-A6F1-4E11-AE8A-E9D21F7E5FD5}" type="presParOf" srcId="{0252D666-1BDE-4C77-A3C1-8ADFCA9157EC}" destId="{10F3B57F-346F-479C-9623-178C3E861298}" srcOrd="0" destOrd="0" presId="urn:microsoft.com/office/officeart/2005/8/layout/orgChart1"/>
    <dgm:cxn modelId="{3F37EF50-A86E-44EA-8CFD-125E8CD7BAF7}" type="presParOf" srcId="{0252D666-1BDE-4C77-A3C1-8ADFCA9157EC}" destId="{85C80061-1BA0-467A-A39E-1417C8BC7830}" srcOrd="1" destOrd="0" presId="urn:microsoft.com/office/officeart/2005/8/layout/orgChart1"/>
    <dgm:cxn modelId="{ADEC46B5-EA53-43CE-86FE-3C3C8019B3A3}" type="presParOf" srcId="{EAE25C34-4471-48D4-ACCF-0029103147B7}" destId="{1DE9CB66-388F-4866-A0FE-376FC4115974}" srcOrd="1" destOrd="0" presId="urn:microsoft.com/office/officeart/2005/8/layout/orgChart1"/>
    <dgm:cxn modelId="{0D191574-D48B-4569-A920-AFF646824B72}" type="presParOf" srcId="{EAE25C34-4471-48D4-ACCF-0029103147B7}" destId="{0D6C822A-8182-4247-8890-A2F813A94B29}" srcOrd="2" destOrd="0" presId="urn:microsoft.com/office/officeart/2005/8/layout/orgChart1"/>
    <dgm:cxn modelId="{D66317A8-D462-45F1-9A66-B6AE5571BF0C}" type="presParOf" srcId="{C833BEA6-1F15-4301-9975-2D46DE80F96B}" destId="{6F16D0CB-9284-4BA7-87FD-6679A1BE1F0C}" srcOrd="2" destOrd="0" presId="urn:microsoft.com/office/officeart/2005/8/layout/orgChart1"/>
    <dgm:cxn modelId="{3C3D3E58-B2EC-4C0E-A3BF-774F930CE41D}" type="presParOf" srcId="{42CF106B-6BB4-45F8-968F-E774D58275A8}" destId="{CCDB7E26-C2E3-4BA3-AA03-8A8DCFEEBB50}" srcOrd="4" destOrd="0" presId="urn:microsoft.com/office/officeart/2005/8/layout/orgChart1"/>
    <dgm:cxn modelId="{85DFFDBE-5EE9-4FCD-9B5E-06EFEE61F0B4}" type="presParOf" srcId="{42CF106B-6BB4-45F8-968F-E774D58275A8}" destId="{DAB29432-BC7D-4C74-AA1E-73C76AC5CDA5}" srcOrd="5" destOrd="0" presId="urn:microsoft.com/office/officeart/2005/8/layout/orgChart1"/>
    <dgm:cxn modelId="{1A844C2A-9391-4A9C-8B21-EA7B85BC6E80}" type="presParOf" srcId="{DAB29432-BC7D-4C74-AA1E-73C76AC5CDA5}" destId="{F5F2EB2E-77A1-470E-A695-BC79219F7B6B}" srcOrd="0" destOrd="0" presId="urn:microsoft.com/office/officeart/2005/8/layout/orgChart1"/>
    <dgm:cxn modelId="{E7368903-7435-4124-9C13-7101E1754417}" type="presParOf" srcId="{F5F2EB2E-77A1-470E-A695-BC79219F7B6B}" destId="{74243D2F-E736-4314-B822-3D6576C7C717}" srcOrd="0" destOrd="0" presId="urn:microsoft.com/office/officeart/2005/8/layout/orgChart1"/>
    <dgm:cxn modelId="{23399458-DB66-4B1F-8E52-0DF70C32A3FA}" type="presParOf" srcId="{F5F2EB2E-77A1-470E-A695-BC79219F7B6B}" destId="{B7FF05EE-2FE1-4DBC-ACFB-FF5BB5D04098}" srcOrd="1" destOrd="0" presId="urn:microsoft.com/office/officeart/2005/8/layout/orgChart1"/>
    <dgm:cxn modelId="{67AE27D1-1AE3-47CF-91E6-F7E1FC5262B2}" type="presParOf" srcId="{DAB29432-BC7D-4C74-AA1E-73C76AC5CDA5}" destId="{FB2D3B97-FBE1-4EC0-86E8-FC5FFC9172E5}" srcOrd="1" destOrd="0" presId="urn:microsoft.com/office/officeart/2005/8/layout/orgChart1"/>
    <dgm:cxn modelId="{51B52998-5D6D-40B9-A70A-4039E47375F9}" type="presParOf" srcId="{FB2D3B97-FBE1-4EC0-86E8-FC5FFC9172E5}" destId="{7AA3A8DA-4893-4F16-9485-C72C5C508935}" srcOrd="0" destOrd="0" presId="urn:microsoft.com/office/officeart/2005/8/layout/orgChart1"/>
    <dgm:cxn modelId="{A56D6EE3-A590-4C0D-8F44-26C61E4F8EB5}" type="presParOf" srcId="{FB2D3B97-FBE1-4EC0-86E8-FC5FFC9172E5}" destId="{CE4FE096-51F2-4158-85A4-394D1CB20534}" srcOrd="1" destOrd="0" presId="urn:microsoft.com/office/officeart/2005/8/layout/orgChart1"/>
    <dgm:cxn modelId="{F1AE0782-72CF-4BF5-9EB3-C7C5719E3B5A}" type="presParOf" srcId="{CE4FE096-51F2-4158-85A4-394D1CB20534}" destId="{3DDF88EB-6902-4D6A-8FA5-79412497C539}" srcOrd="0" destOrd="0" presId="urn:microsoft.com/office/officeart/2005/8/layout/orgChart1"/>
    <dgm:cxn modelId="{32F58A51-247C-4878-9736-99847322843D}" type="presParOf" srcId="{3DDF88EB-6902-4D6A-8FA5-79412497C539}" destId="{6DB527BA-7BFE-4D6C-8B76-D959561FEEDB}" srcOrd="0" destOrd="0" presId="urn:microsoft.com/office/officeart/2005/8/layout/orgChart1"/>
    <dgm:cxn modelId="{EC900AD9-35D2-4FF9-8BE3-4433917BE78E}" type="presParOf" srcId="{3DDF88EB-6902-4D6A-8FA5-79412497C539}" destId="{B4936367-AC13-445E-93C2-C33BD61102D4}" srcOrd="1" destOrd="0" presId="urn:microsoft.com/office/officeart/2005/8/layout/orgChart1"/>
    <dgm:cxn modelId="{5BBD0A9D-1B1B-45B5-B41A-809B3279D685}" type="presParOf" srcId="{CE4FE096-51F2-4158-85A4-394D1CB20534}" destId="{94886865-14D3-47CC-A009-D81914DDAB69}" srcOrd="1" destOrd="0" presId="urn:microsoft.com/office/officeart/2005/8/layout/orgChart1"/>
    <dgm:cxn modelId="{AA950E60-D379-4E4C-AF1E-CE84B4F6D7D9}" type="presParOf" srcId="{CE4FE096-51F2-4158-85A4-394D1CB20534}" destId="{EB2F2ED0-492B-48D2-82C6-DC1CF78BC623}" srcOrd="2" destOrd="0" presId="urn:microsoft.com/office/officeart/2005/8/layout/orgChart1"/>
    <dgm:cxn modelId="{874AD0C7-2157-4120-B013-04B30F7B45BC}" type="presParOf" srcId="{FB2D3B97-FBE1-4EC0-86E8-FC5FFC9172E5}" destId="{98D203DF-0BA2-446C-A1A8-ED95C1EB26B6}" srcOrd="2" destOrd="0" presId="urn:microsoft.com/office/officeart/2005/8/layout/orgChart1"/>
    <dgm:cxn modelId="{FCD28B09-281A-4DA5-8D8D-D6284DB67942}" type="presParOf" srcId="{FB2D3B97-FBE1-4EC0-86E8-FC5FFC9172E5}" destId="{1F7A49F7-992E-4869-A0A7-07AFAAA6501E}" srcOrd="3" destOrd="0" presId="urn:microsoft.com/office/officeart/2005/8/layout/orgChart1"/>
    <dgm:cxn modelId="{FB592928-D9C8-436E-BEA3-57D684C16038}" type="presParOf" srcId="{1F7A49F7-992E-4869-A0A7-07AFAAA6501E}" destId="{F908EE8A-05C0-4F2F-AEF8-238AFE8646F4}" srcOrd="0" destOrd="0" presId="urn:microsoft.com/office/officeart/2005/8/layout/orgChart1"/>
    <dgm:cxn modelId="{7F28D38F-7746-401F-885D-13391E0A18A8}" type="presParOf" srcId="{F908EE8A-05C0-4F2F-AEF8-238AFE8646F4}" destId="{8D5864B4-5780-4844-B134-D8643FBA5BED}" srcOrd="0" destOrd="0" presId="urn:microsoft.com/office/officeart/2005/8/layout/orgChart1"/>
    <dgm:cxn modelId="{D72BAAC7-3F51-423E-A1FC-A75FA7ED0BD2}" type="presParOf" srcId="{F908EE8A-05C0-4F2F-AEF8-238AFE8646F4}" destId="{D44E7FDF-2F5E-4B41-8601-6E6D0648DB1D}" srcOrd="1" destOrd="0" presId="urn:microsoft.com/office/officeart/2005/8/layout/orgChart1"/>
    <dgm:cxn modelId="{85E0DF00-5690-4DE4-886E-B69BD3B1C87E}" type="presParOf" srcId="{1F7A49F7-992E-4869-A0A7-07AFAAA6501E}" destId="{DD5BA95E-A3F7-4633-BC7D-2D317F228FC8}" srcOrd="1" destOrd="0" presId="urn:microsoft.com/office/officeart/2005/8/layout/orgChart1"/>
    <dgm:cxn modelId="{C8A5D840-9485-4C28-95EC-4304C89D1E6F}" type="presParOf" srcId="{1F7A49F7-992E-4869-A0A7-07AFAAA6501E}" destId="{5F684D95-D172-4948-9675-E2C897F806E0}" srcOrd="2" destOrd="0" presId="urn:microsoft.com/office/officeart/2005/8/layout/orgChart1"/>
    <dgm:cxn modelId="{C1B883DE-356C-4657-9EB6-77FC3E3801F3}" type="presParOf" srcId="{DAB29432-BC7D-4C74-AA1E-73C76AC5CDA5}" destId="{A362767A-A685-42F4-9F14-497F6A4F7011}" srcOrd="2" destOrd="0" presId="urn:microsoft.com/office/officeart/2005/8/layout/orgChart1"/>
    <dgm:cxn modelId="{09298744-B1BE-4FC5-BE85-68A302FF0CFB}" type="presParOf" srcId="{161D61E4-608E-45C8-98FA-CB7821366889}" destId="{593262E1-9DD2-4F8C-B8B0-FE09A0A647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203DF-0BA2-446C-A1A8-ED95C1EB26B6}">
      <dsp:nvSpPr>
        <dsp:cNvPr id="0" name=""/>
        <dsp:cNvSpPr/>
      </dsp:nvSpPr>
      <dsp:spPr>
        <a:xfrm>
          <a:off x="517522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3A8DA-4893-4F16-9485-C72C5C508935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B7E26-C2E3-4BA3-AA03-8A8DCFEEBB50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7ACAD-4F11-40FF-80A9-D51AEBA69BA3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1898C-56F0-4D64-8BE1-7C8E55BD1D2E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ADBE9-8FD9-4354-A60B-69E1E384E59F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909A2-2289-44BD-9171-22037F19185C}">
      <dsp:nvSpPr>
        <dsp:cNvPr id="0" name=""/>
        <dsp:cNvSpPr/>
      </dsp:nvSpPr>
      <dsp:spPr>
        <a:xfrm>
          <a:off x="124943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AA15F-6356-4953-B7F1-36CD2F40BE4B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72132-E273-4761-A6C5-9BE72683D57B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FF5BC-8FAC-4C6D-A854-016F7C055164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9539F-AFBA-461C-80E5-FAE1DBCCDB50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임원</a:t>
          </a:r>
          <a:endParaRPr lang="ko-KR" altLang="en-US" sz="2700" kern="1200" dirty="0"/>
        </a:p>
      </dsp:txBody>
      <dsp:txXfrm>
        <a:off x="3050108" y="215"/>
        <a:ext cx="1622226" cy="811113"/>
      </dsp:txXfrm>
    </dsp:sp>
    <dsp:sp modelId="{286BFC1B-EAC7-47D7-8082-BC4EAA65B8E8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개발</a:t>
          </a:r>
          <a:endParaRPr lang="ko-KR" altLang="en-US" sz="2700" kern="1200" dirty="0"/>
        </a:p>
      </dsp:txBody>
      <dsp:txXfrm>
        <a:off x="1087214" y="1151996"/>
        <a:ext cx="1622226" cy="811113"/>
      </dsp:txXfrm>
    </dsp:sp>
    <dsp:sp modelId="{CC976B40-1863-4F2C-991E-D84D445ACCE0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웹 개발</a:t>
          </a:r>
          <a:endParaRPr lang="ko-KR" altLang="en-US" sz="2700" kern="1200" dirty="0"/>
        </a:p>
      </dsp:txBody>
      <dsp:txXfrm>
        <a:off x="1492770" y="2303776"/>
        <a:ext cx="1622226" cy="811113"/>
      </dsp:txXfrm>
    </dsp:sp>
    <dsp:sp modelId="{7267E5AA-31A2-4958-9155-9D5B89487C9D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WAS </a:t>
          </a:r>
          <a:r>
            <a:rPr lang="ko-KR" altLang="en-US" sz="2700" kern="1200" dirty="0" smtClean="0"/>
            <a:t>개발</a:t>
          </a:r>
          <a:endParaRPr lang="ko-KR" altLang="en-US" sz="2700" kern="1200" dirty="0"/>
        </a:p>
      </dsp:txBody>
      <dsp:txXfrm>
        <a:off x="1492770" y="3455557"/>
        <a:ext cx="1622226" cy="811113"/>
      </dsp:txXfrm>
    </dsp:sp>
    <dsp:sp modelId="{F2AA5F06-9A86-40ED-A209-DBAE094438B9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DB </a:t>
          </a:r>
          <a:r>
            <a:rPr lang="ko-KR" altLang="en-US" sz="2700" kern="1200" dirty="0" smtClean="0"/>
            <a:t>개발</a:t>
          </a:r>
          <a:endParaRPr lang="ko-KR" altLang="en-US" sz="2700" kern="1200" dirty="0"/>
        </a:p>
      </dsp:txBody>
      <dsp:txXfrm>
        <a:off x="1492770" y="4607338"/>
        <a:ext cx="1622226" cy="811113"/>
      </dsp:txXfrm>
    </dsp:sp>
    <dsp:sp modelId="{4FA55992-73F3-4381-AE87-28C5EA1B5306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엔지니어</a:t>
          </a:r>
          <a:endParaRPr lang="ko-KR" altLang="en-US" sz="2700" kern="1200" dirty="0"/>
        </a:p>
      </dsp:txBody>
      <dsp:txXfrm>
        <a:off x="3050108" y="1151996"/>
        <a:ext cx="1622226" cy="811113"/>
      </dsp:txXfrm>
    </dsp:sp>
    <dsp:sp modelId="{C5B42797-B548-4042-BFE8-6F2772D66B57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시스템</a:t>
          </a:r>
          <a:endParaRPr lang="ko-KR" altLang="en-US" sz="2700" kern="1200" dirty="0"/>
        </a:p>
      </dsp:txBody>
      <dsp:txXfrm>
        <a:off x="3455665" y="2303776"/>
        <a:ext cx="1622226" cy="811113"/>
      </dsp:txXfrm>
    </dsp:sp>
    <dsp:sp modelId="{10F3B57F-346F-479C-9623-178C3E861298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네트워크</a:t>
          </a:r>
          <a:endParaRPr lang="ko-KR" altLang="en-US" sz="2700" kern="1200" dirty="0"/>
        </a:p>
      </dsp:txBody>
      <dsp:txXfrm>
        <a:off x="3455665" y="3455557"/>
        <a:ext cx="1622226" cy="811113"/>
      </dsp:txXfrm>
    </dsp:sp>
    <dsp:sp modelId="{74243D2F-E736-4314-B822-3D6576C7C717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보안</a:t>
          </a:r>
          <a:endParaRPr lang="ko-KR" altLang="en-US" sz="2700" kern="1200" dirty="0"/>
        </a:p>
      </dsp:txBody>
      <dsp:txXfrm>
        <a:off x="5013002" y="1151996"/>
        <a:ext cx="1622226" cy="811113"/>
      </dsp:txXfrm>
    </dsp:sp>
    <dsp:sp modelId="{6DB527BA-7BFE-4D6C-8B76-D959561FEEDB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/>
            <a:t>총책임자</a:t>
          </a:r>
          <a:endParaRPr lang="ko-KR" altLang="en-US" sz="2700" kern="1200" dirty="0"/>
        </a:p>
      </dsp:txBody>
      <dsp:txXfrm>
        <a:off x="5418559" y="2303776"/>
        <a:ext cx="1622226" cy="811113"/>
      </dsp:txXfrm>
    </dsp:sp>
    <dsp:sp modelId="{8D5864B4-5780-4844-B134-D8643FBA5BED}">
      <dsp:nvSpPr>
        <dsp:cNvPr id="0" name=""/>
        <dsp:cNvSpPr/>
      </dsp:nvSpPr>
      <dsp:spPr>
        <a:xfrm>
          <a:off x="5418559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Etc.</a:t>
          </a:r>
          <a:endParaRPr lang="ko-KR" altLang="en-US" sz="2700" kern="1200" dirty="0"/>
        </a:p>
      </dsp:txBody>
      <dsp:txXfrm>
        <a:off x="5418559" y="3455557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9752-5ECD-429D-9B28-F1774CAC4BE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516-41A9-4DEF-A494-561C48C35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9752-5ECD-429D-9B28-F1774CAC4BE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516-41A9-4DEF-A494-561C48C35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9752-5ECD-429D-9B28-F1774CAC4BE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516-41A9-4DEF-A494-561C48C35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1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9752-5ECD-429D-9B28-F1774CAC4BE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516-41A9-4DEF-A494-561C48C35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3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9752-5ECD-429D-9B28-F1774CAC4BE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516-41A9-4DEF-A494-561C48C35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8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9752-5ECD-429D-9B28-F1774CAC4BE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516-41A9-4DEF-A494-561C48C35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9752-5ECD-429D-9B28-F1774CAC4BE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516-41A9-4DEF-A494-561C48C35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5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9752-5ECD-429D-9B28-F1774CAC4BE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516-41A9-4DEF-A494-561C48C35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9752-5ECD-429D-9B28-F1774CAC4BE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516-41A9-4DEF-A494-561C48C35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9752-5ECD-429D-9B28-F1774CAC4BE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516-41A9-4DEF-A494-561C48C35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8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9752-5ECD-429D-9B28-F1774CAC4BE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516-41A9-4DEF-A494-561C48C35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7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9752-5ECD-429D-9B28-F1774CAC4BE5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6516-41A9-4DEF-A494-561C48C35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7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952423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29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2021-12-30T04:50:48Z</dcterms:created>
  <dcterms:modified xsi:type="dcterms:W3CDTF">2021-12-30T04:54:22Z</dcterms:modified>
</cp:coreProperties>
</file>