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4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3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0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2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0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1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6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9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8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454A-8834-47E6-8155-144AF9907502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6AE9E-3C42-4B6D-A7E0-6B3EF4B50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078307" y="1585175"/>
            <a:ext cx="823551" cy="5032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법규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0269419" y="1600557"/>
            <a:ext cx="760528" cy="5032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보안표준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470529" y="3714743"/>
            <a:ext cx="1248508" cy="30040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Cloud Trail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4415" y="3622427"/>
            <a:ext cx="1248508" cy="9583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0056" y="2569540"/>
            <a:ext cx="1248508" cy="9583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네트워크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405" y="1493233"/>
            <a:ext cx="1248508" cy="9583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어플리케이션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240110" y="518747"/>
            <a:ext cx="1594336" cy="9583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Compliance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836271" y="518747"/>
            <a:ext cx="1248508" cy="9583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취약점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32432" y="518747"/>
            <a:ext cx="1248508" cy="9583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로깅 및 모니터링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04793" y="518747"/>
            <a:ext cx="1248508" cy="9583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암호화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27331" y="520213"/>
            <a:ext cx="1248508" cy="9583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</a:t>
            </a:r>
            <a:r>
              <a:rPr lang="en-US" altLang="ko-KR" dirty="0" smtClean="0"/>
              <a:t>/</a:t>
            </a:r>
          </a:p>
          <a:p>
            <a:pPr algn="ctr"/>
            <a:r>
              <a:rPr lang="ko-KR" altLang="en-US" dirty="0" err="1" smtClean="0"/>
              <a:t>권한관리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14346" y="523144"/>
            <a:ext cx="1248508" cy="9583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01361" y="518747"/>
            <a:ext cx="1248508" cy="9583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해킹</a:t>
            </a:r>
            <a:r>
              <a:rPr lang="en-US" altLang="ko-KR" dirty="0" smtClean="0"/>
              <a:t>/</a:t>
            </a:r>
            <a:r>
              <a:rPr lang="ko-KR" altLang="en-US" dirty="0" smtClean="0"/>
              <a:t>악성코드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8188" y="5796170"/>
            <a:ext cx="1248508" cy="9583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Cloud </a:t>
            </a:r>
          </a:p>
          <a:p>
            <a:pPr algn="ctr"/>
            <a:r>
              <a:rPr lang="ko-KR" altLang="en-US" dirty="0" smtClean="0"/>
              <a:t>환경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17299" y="4712675"/>
            <a:ext cx="1248508" cy="9583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01361" y="5792657"/>
            <a:ext cx="1248508" cy="987669"/>
          </a:xfrm>
          <a:prstGeom prst="rect">
            <a:avLst/>
          </a:prstGeom>
          <a:solidFill>
            <a:srgbClr val="94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CWPP/</a:t>
            </a:r>
            <a:endParaRPr lang="en-US" altLang="ko-KR" dirty="0"/>
          </a:p>
          <a:p>
            <a:pPr algn="ctr"/>
            <a:r>
              <a:rPr lang="en-US" altLang="ko-KR" dirty="0" smtClean="0"/>
              <a:t>CSPM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14345" y="1543049"/>
            <a:ext cx="2561493" cy="923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SSO/IAM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01361" y="3596045"/>
            <a:ext cx="1248508" cy="2123349"/>
          </a:xfrm>
          <a:prstGeom prst="rect">
            <a:avLst/>
          </a:prstGeom>
          <a:solidFill>
            <a:srgbClr val="94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백신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072053" y="2564421"/>
            <a:ext cx="1248508" cy="9583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UTM</a:t>
            </a:r>
          </a:p>
          <a:p>
            <a:pPr algn="ctr"/>
            <a:r>
              <a:rPr lang="en-US" altLang="ko-KR" dirty="0" smtClean="0"/>
              <a:t>(FW/IPS)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085240" y="1509350"/>
            <a:ext cx="1248508" cy="9583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WAF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27330" y="2527788"/>
            <a:ext cx="1248508" cy="42334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AWS</a:t>
            </a:r>
          </a:p>
          <a:p>
            <a:pPr algn="ctr"/>
            <a:r>
              <a:rPr lang="en-US" altLang="ko-KR" dirty="0" smtClean="0"/>
              <a:t>AIM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37790" y="5708398"/>
            <a:ext cx="1248508" cy="1071927"/>
          </a:xfrm>
          <a:prstGeom prst="rect">
            <a:avLst/>
          </a:prstGeom>
          <a:solidFill>
            <a:srgbClr val="94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AWS</a:t>
            </a:r>
          </a:p>
          <a:p>
            <a:pPr algn="ctr"/>
            <a:r>
              <a:rPr lang="ko-KR" altLang="en-US" dirty="0" smtClean="0"/>
              <a:t>웹 </a:t>
            </a:r>
            <a:r>
              <a:rPr lang="ko-KR" altLang="en-US" dirty="0" smtClean="0"/>
              <a:t>콘솔</a:t>
            </a:r>
            <a:r>
              <a:rPr lang="en-US" altLang="ko-KR" dirty="0" smtClean="0"/>
              <a:t>(MFA)</a:t>
            </a:r>
          </a:p>
          <a:p>
            <a:pPr algn="ctr"/>
            <a:r>
              <a:rPr lang="en-US" altLang="ko-KR" dirty="0" smtClean="0"/>
              <a:t>CLI(KEY)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446583" y="4698004"/>
            <a:ext cx="1248508" cy="958361"/>
          </a:xfrm>
          <a:prstGeom prst="rect">
            <a:avLst/>
          </a:prstGeom>
          <a:solidFill>
            <a:srgbClr val="94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접근제어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437790" y="3637810"/>
            <a:ext cx="1248508" cy="958361"/>
          </a:xfrm>
          <a:prstGeom prst="rect">
            <a:avLst/>
          </a:prstGeom>
          <a:solidFill>
            <a:srgbClr val="94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55375" y="3058253"/>
            <a:ext cx="1248508" cy="487973"/>
          </a:xfrm>
          <a:prstGeom prst="rect">
            <a:avLst/>
          </a:prstGeom>
          <a:solidFill>
            <a:srgbClr val="94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NACL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446583" y="2545369"/>
            <a:ext cx="1248508" cy="498232"/>
          </a:xfrm>
          <a:prstGeom prst="rect">
            <a:avLst/>
          </a:prstGeom>
          <a:solidFill>
            <a:srgbClr val="94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Security Group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7491043" y="3749501"/>
            <a:ext cx="1227994" cy="888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통합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보안관제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70529" y="2655267"/>
            <a:ext cx="1248508" cy="9583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Cloud Watch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450015" y="1587007"/>
            <a:ext cx="1248508" cy="9583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 </a:t>
            </a:r>
            <a:r>
              <a:rPr lang="ko-KR" altLang="en-US" dirty="0" smtClean="0">
                <a:solidFill>
                  <a:schemeClr val="tx1"/>
                </a:solidFill>
              </a:rPr>
              <a:t>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3583" y="3714744"/>
            <a:ext cx="1248508" cy="30040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AWS</a:t>
            </a:r>
          </a:p>
          <a:p>
            <a:pPr algn="ctr"/>
            <a:r>
              <a:rPr lang="en-US" altLang="ko-KR" dirty="0" smtClean="0"/>
              <a:t>KMS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13583" y="2637684"/>
            <a:ext cx="1248508" cy="958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SSL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104793" y="1587008"/>
            <a:ext cx="1213336" cy="9583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AWS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암호화 </a:t>
            </a:r>
            <a:r>
              <a:rPr lang="en-US" altLang="ko-KR" sz="1600" dirty="0" smtClean="0"/>
              <a:t>SDK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8859717" y="5760427"/>
            <a:ext cx="1248508" cy="9583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dirty="0" smtClean="0">
                <a:solidFill>
                  <a:schemeClr val="tx1"/>
                </a:solidFill>
              </a:rPr>
              <a:t> 취약점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진단툴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59717" y="4750037"/>
            <a:ext cx="1248508" cy="9583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인프라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취약점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진단툴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59717" y="3714743"/>
            <a:ext cx="1248508" cy="9583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취약점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수작업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59717" y="2679449"/>
            <a:ext cx="1248508" cy="9583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모의해킹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59717" y="1629507"/>
            <a:ext cx="1248508" cy="9583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소스코드 진단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0111" y="1582611"/>
            <a:ext cx="1661748" cy="9583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 영향평가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11587" y="5473005"/>
            <a:ext cx="84699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Cloud Watch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02794" y="6119336"/>
            <a:ext cx="90341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Cloud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Config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각 삼각형 46"/>
          <p:cNvSpPr/>
          <p:nvPr/>
        </p:nvSpPr>
        <p:spPr>
          <a:xfrm>
            <a:off x="755405" y="581752"/>
            <a:ext cx="1266825" cy="853591"/>
          </a:xfrm>
          <a:prstGeom prst="rt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/>
          <p:cNvSpPr/>
          <p:nvPr/>
        </p:nvSpPr>
        <p:spPr>
          <a:xfrm rot="10800000">
            <a:off x="787276" y="523862"/>
            <a:ext cx="1258400" cy="877046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08259" y="542040"/>
            <a:ext cx="46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7181" y="1023234"/>
            <a:ext cx="67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계층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1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88</Words>
  <Application>Microsoft Office PowerPoint</Application>
  <PresentationFormat>와이드스크린</PresentationFormat>
  <Paragraphs>59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2021-12-16T05:44:34Z</dcterms:created>
  <dcterms:modified xsi:type="dcterms:W3CDTF">2021-12-16T06:27:54Z</dcterms:modified>
</cp:coreProperties>
</file>